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8"/>
  </p:notesMasterIdLst>
  <p:sldIdLst>
    <p:sldId id="257" r:id="rId3"/>
    <p:sldId id="337" r:id="rId4"/>
    <p:sldId id="282" r:id="rId5"/>
    <p:sldId id="375" r:id="rId6"/>
    <p:sldId id="327" r:id="rId7"/>
    <p:sldId id="368" r:id="rId8"/>
    <p:sldId id="358" r:id="rId9"/>
    <p:sldId id="359" r:id="rId10"/>
    <p:sldId id="331" r:id="rId11"/>
    <p:sldId id="377" r:id="rId12"/>
    <p:sldId id="339" r:id="rId13"/>
    <p:sldId id="369" r:id="rId14"/>
    <p:sldId id="370" r:id="rId15"/>
    <p:sldId id="378" r:id="rId16"/>
    <p:sldId id="376" r:id="rId17"/>
    <p:sldId id="380" r:id="rId18"/>
    <p:sldId id="379" r:id="rId19"/>
    <p:sldId id="360" r:id="rId20"/>
    <p:sldId id="348" r:id="rId21"/>
    <p:sldId id="353" r:id="rId22"/>
    <p:sldId id="349" r:id="rId23"/>
    <p:sldId id="374" r:id="rId24"/>
    <p:sldId id="345" r:id="rId25"/>
    <p:sldId id="346" r:id="rId26"/>
    <p:sldId id="381" r:id="rId27"/>
    <p:sldId id="336" r:id="rId28"/>
    <p:sldId id="357" r:id="rId29"/>
    <p:sldId id="366" r:id="rId30"/>
    <p:sldId id="362" r:id="rId31"/>
    <p:sldId id="365" r:id="rId32"/>
    <p:sldId id="363" r:id="rId33"/>
    <p:sldId id="364" r:id="rId34"/>
    <p:sldId id="382" r:id="rId35"/>
    <p:sldId id="383"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F5566-0B3F-4ACA-9DF0-73057934F15E}" v="36" dt="2022-03-08T14:54:07.787"/>
    <p1510:client id="{6B404929-6B09-4BBC-A4AA-A5A15959F2ED}" v="11" dt="2022-03-09T15:26:14.905"/>
    <p1510:client id="{8DBD8C33-12A1-4017-B74D-8688DAB5BC8C}" v="7" dt="2022-03-05T14:51:03.702"/>
    <p1510:client id="{9E380F6F-DDD0-4B1C-BF4A-F6619CEE33CA}" v="130" dt="2022-03-03T19:31:55.719"/>
    <p1510:client id="{ACCD258B-C5F5-4562-9FA2-1DC18A899EAD}" v="709" dt="2022-03-04T22:00:09.788"/>
    <p1510:client id="{BF0BB9C5-F7A2-4703-81C8-E2EAF6B37CDE}" v="9" dt="2022-03-04T21:52:27.373"/>
    <p1510:client id="{DBCC77D2-6AE7-4839-B7B8-1623A608C1B3}" v="158" dt="2022-03-08T17:49:12.647"/>
    <p1510:client id="{F20FF596-CAA9-4793-88DE-F5CF8382F943}" v="408" dt="2022-03-04T20:33:28.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6" d="100"/>
          <a:sy n="66" d="100"/>
        </p:scale>
        <p:origin x="8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raque Connolly" userId="APWoaTy5uCsMSvCu5z3AjaOCGfgvp1K/yRx7w0L5Yb8=" providerId="None" clId="Web-{64AF5566-0B3F-4ACA-9DF0-73057934F15E}"/>
    <pc:docChg chg="modSld">
      <pc:chgData name="Luis Araque Connolly" userId="APWoaTy5uCsMSvCu5z3AjaOCGfgvp1K/yRx7w0L5Yb8=" providerId="None" clId="Web-{64AF5566-0B3F-4ACA-9DF0-73057934F15E}" dt="2022-03-08T14:54:07.771" v="35" actId="1076"/>
      <pc:docMkLst>
        <pc:docMk/>
      </pc:docMkLst>
      <pc:sldChg chg="modSp">
        <pc:chgData name="Luis Araque Connolly" userId="APWoaTy5uCsMSvCu5z3AjaOCGfgvp1K/yRx7w0L5Yb8=" providerId="None" clId="Web-{64AF5566-0B3F-4ACA-9DF0-73057934F15E}" dt="2022-03-08T14:54:07.771" v="35" actId="1076"/>
        <pc:sldMkLst>
          <pc:docMk/>
          <pc:sldMk cId="0" sldId="282"/>
        </pc:sldMkLst>
        <pc:spChg chg="mod">
          <ac:chgData name="Luis Araque Connolly" userId="APWoaTy5uCsMSvCu5z3AjaOCGfgvp1K/yRx7w0L5Yb8=" providerId="None" clId="Web-{64AF5566-0B3F-4ACA-9DF0-73057934F15E}" dt="2022-03-08T14:54:07.771" v="35" actId="1076"/>
          <ac:spMkLst>
            <pc:docMk/>
            <pc:sldMk cId="0" sldId="282"/>
            <ac:spMk id="6148" creationId="{628AE326-E8B3-4082-9F7E-4F92B3A1159F}"/>
          </ac:spMkLst>
        </pc:spChg>
        <pc:cxnChg chg="mod">
          <ac:chgData name="Luis Araque Connolly" userId="APWoaTy5uCsMSvCu5z3AjaOCGfgvp1K/yRx7w0L5Yb8=" providerId="None" clId="Web-{64AF5566-0B3F-4ACA-9DF0-73057934F15E}" dt="2022-03-08T14:54:02.302" v="34" actId="1076"/>
          <ac:cxnSpMkLst>
            <pc:docMk/>
            <pc:sldMk cId="0" sldId="282"/>
            <ac:cxnSpMk id="6149" creationId="{4D62965F-802A-4FCC-9D84-06D6F21F47E1}"/>
          </ac:cxnSpMkLst>
        </pc:cxnChg>
      </pc:sldChg>
    </pc:docChg>
  </pc:docChgLst>
  <pc:docChgLst>
    <pc:chgData name="Luis Araque Connolly" userId="APWoaTy5uCsMSvCu5z3AjaOCGfgvp1K/yRx7w0L5Yb8=" providerId="None" clId="Web-{DBCC77D2-6AE7-4839-B7B8-1623A608C1B3}"/>
    <pc:docChg chg="modSld">
      <pc:chgData name="Luis Araque Connolly" userId="APWoaTy5uCsMSvCu5z3AjaOCGfgvp1K/yRx7w0L5Yb8=" providerId="None" clId="Web-{DBCC77D2-6AE7-4839-B7B8-1623A608C1B3}" dt="2022-03-08T17:49:10.053" v="77" actId="20577"/>
      <pc:docMkLst>
        <pc:docMk/>
      </pc:docMkLst>
      <pc:sldChg chg="modSp">
        <pc:chgData name="Luis Araque Connolly" userId="APWoaTy5uCsMSvCu5z3AjaOCGfgvp1K/yRx7w0L5Yb8=" providerId="None" clId="Web-{DBCC77D2-6AE7-4839-B7B8-1623A608C1B3}" dt="2022-03-08T17:49:10.053" v="77" actId="20577"/>
        <pc:sldMkLst>
          <pc:docMk/>
          <pc:sldMk cId="633096032" sldId="336"/>
        </pc:sldMkLst>
        <pc:spChg chg="mod">
          <ac:chgData name="Luis Araque Connolly" userId="APWoaTy5uCsMSvCu5z3AjaOCGfgvp1K/yRx7w0L5Yb8=" providerId="None" clId="Web-{DBCC77D2-6AE7-4839-B7B8-1623A608C1B3}" dt="2022-03-08T17:49:10.053" v="77" actId="20577"/>
          <ac:spMkLst>
            <pc:docMk/>
            <pc:sldMk cId="633096032" sldId="336"/>
            <ac:spMk id="16388" creationId="{BD692FEB-59A3-4747-ADCC-5489D322FBC5}"/>
          </ac:spMkLst>
        </pc:spChg>
      </pc:sldChg>
      <pc:sldChg chg="modSp">
        <pc:chgData name="Luis Araque Connolly" userId="APWoaTy5uCsMSvCu5z3AjaOCGfgvp1K/yRx7w0L5Yb8=" providerId="None" clId="Web-{DBCC77D2-6AE7-4839-B7B8-1623A608C1B3}" dt="2022-03-08T17:21:27.334" v="55" actId="20577"/>
        <pc:sldMkLst>
          <pc:docMk/>
          <pc:sldMk cId="1376400311" sldId="353"/>
        </pc:sldMkLst>
        <pc:spChg chg="mod">
          <ac:chgData name="Luis Araque Connolly" userId="APWoaTy5uCsMSvCu5z3AjaOCGfgvp1K/yRx7w0L5Yb8=" providerId="None" clId="Web-{DBCC77D2-6AE7-4839-B7B8-1623A608C1B3}" dt="2022-03-08T17:21:27.334" v="55" actId="20577"/>
          <ac:spMkLst>
            <pc:docMk/>
            <pc:sldMk cId="1376400311" sldId="353"/>
            <ac:spMk id="14340" creationId="{6CDC4D5D-1DB4-4F64-97BF-AE4350BAC42A}"/>
          </ac:spMkLst>
        </pc:spChg>
      </pc:sldChg>
    </pc:docChg>
  </pc:docChgLst>
  <pc:docChgLst>
    <pc:chgData name="Luis Araque Connolly" userId="APWoaTy5uCsMSvCu5z3AjaOCGfgvp1K/yRx7w0L5Yb8=" providerId="None" clId="Web-{F20FF596-CAA9-4793-88DE-F5CF8382F943}"/>
    <pc:docChg chg="modSld">
      <pc:chgData name="Luis Araque Connolly" userId="APWoaTy5uCsMSvCu5z3AjaOCGfgvp1K/yRx7w0L5Yb8=" providerId="None" clId="Web-{F20FF596-CAA9-4793-88DE-F5CF8382F943}" dt="2022-03-03T21:58:01.022" v="139" actId="20577"/>
      <pc:docMkLst>
        <pc:docMk/>
      </pc:docMkLst>
      <pc:sldChg chg="addSp modSp">
        <pc:chgData name="Luis Araque Connolly" userId="APWoaTy5uCsMSvCu5z3AjaOCGfgvp1K/yRx7w0L5Yb8=" providerId="None" clId="Web-{F20FF596-CAA9-4793-88DE-F5CF8382F943}" dt="2022-03-03T21:49:59.821" v="53" actId="1076"/>
        <pc:sldMkLst>
          <pc:docMk/>
          <pc:sldMk cId="3448730163" sldId="358"/>
        </pc:sldMkLst>
        <pc:spChg chg="mod">
          <ac:chgData name="Luis Araque Connolly" userId="APWoaTy5uCsMSvCu5z3AjaOCGfgvp1K/yRx7w0L5Yb8=" providerId="None" clId="Web-{F20FF596-CAA9-4793-88DE-F5CF8382F943}" dt="2022-03-03T21:49:59.821" v="53" actId="1076"/>
          <ac:spMkLst>
            <pc:docMk/>
            <pc:sldMk cId="3448730163" sldId="358"/>
            <ac:spMk id="2" creationId="{B553EC23-FE9C-4EDE-A8B0-9DCBFB413FC4}"/>
          </ac:spMkLst>
        </pc:spChg>
        <pc:cxnChg chg="add mod">
          <ac:chgData name="Luis Araque Connolly" userId="APWoaTy5uCsMSvCu5z3AjaOCGfgvp1K/yRx7w0L5Yb8=" providerId="None" clId="Web-{F20FF596-CAA9-4793-88DE-F5CF8382F943}" dt="2022-03-03T21:49:55.868" v="52" actId="1076"/>
          <ac:cxnSpMkLst>
            <pc:docMk/>
            <pc:sldMk cId="3448730163" sldId="358"/>
            <ac:cxnSpMk id="5" creationId="{A293145E-BDF2-4279-8F31-6032369FE001}"/>
          </ac:cxnSpMkLst>
        </pc:cxnChg>
      </pc:sldChg>
      <pc:sldChg chg="addSp modSp">
        <pc:chgData name="Luis Araque Connolly" userId="APWoaTy5uCsMSvCu5z3AjaOCGfgvp1K/yRx7w0L5Yb8=" providerId="None" clId="Web-{F20FF596-CAA9-4793-88DE-F5CF8382F943}" dt="2022-03-03T21:49:11.648" v="46" actId="1076"/>
        <pc:sldMkLst>
          <pc:docMk/>
          <pc:sldMk cId="2978542777" sldId="359"/>
        </pc:sldMkLst>
        <pc:spChg chg="mod">
          <ac:chgData name="Luis Araque Connolly" userId="APWoaTy5uCsMSvCu5z3AjaOCGfgvp1K/yRx7w0L5Yb8=" providerId="None" clId="Web-{F20FF596-CAA9-4793-88DE-F5CF8382F943}" dt="2022-03-03T21:48:59.726" v="43" actId="1076"/>
          <ac:spMkLst>
            <pc:docMk/>
            <pc:sldMk cId="2978542777" sldId="359"/>
            <ac:spMk id="2" creationId="{FF06D0F4-E303-4AE2-BD64-EE823F263EA6}"/>
          </ac:spMkLst>
        </pc:spChg>
        <pc:cxnChg chg="add mod">
          <ac:chgData name="Luis Araque Connolly" userId="APWoaTy5uCsMSvCu5z3AjaOCGfgvp1K/yRx7w0L5Yb8=" providerId="None" clId="Web-{F20FF596-CAA9-4793-88DE-F5CF8382F943}" dt="2022-03-03T21:49:11.648" v="46" actId="1076"/>
          <ac:cxnSpMkLst>
            <pc:docMk/>
            <pc:sldMk cId="2978542777" sldId="359"/>
            <ac:cxnSpMk id="8" creationId="{07D972D9-A1E1-4BE3-A3C4-78FFD8BE5077}"/>
          </ac:cxnSpMkLst>
        </pc:cxnChg>
      </pc:sldChg>
      <pc:sldChg chg="addSp modSp">
        <pc:chgData name="Luis Araque Connolly" userId="APWoaTy5uCsMSvCu5z3AjaOCGfgvp1K/yRx7w0L5Yb8=" providerId="None" clId="Web-{F20FF596-CAA9-4793-88DE-F5CF8382F943}" dt="2022-03-03T21:50:30.384" v="62" actId="1076"/>
        <pc:sldMkLst>
          <pc:docMk/>
          <pc:sldMk cId="2937688073" sldId="368"/>
        </pc:sldMkLst>
        <pc:spChg chg="mod">
          <ac:chgData name="Luis Araque Connolly" userId="APWoaTy5uCsMSvCu5z3AjaOCGfgvp1K/yRx7w0L5Yb8=" providerId="None" clId="Web-{F20FF596-CAA9-4793-88DE-F5CF8382F943}" dt="2022-03-03T21:50:27.463" v="61" actId="1076"/>
          <ac:spMkLst>
            <pc:docMk/>
            <pc:sldMk cId="2937688073" sldId="368"/>
            <ac:spMk id="2" creationId="{44B70F6D-6179-4FBC-A43A-F34CBD993B27}"/>
          </ac:spMkLst>
        </pc:spChg>
        <pc:cxnChg chg="add mod">
          <ac:chgData name="Luis Araque Connolly" userId="APWoaTy5uCsMSvCu5z3AjaOCGfgvp1K/yRx7w0L5Yb8=" providerId="None" clId="Web-{F20FF596-CAA9-4793-88DE-F5CF8382F943}" dt="2022-03-03T21:50:30.384" v="62" actId="1076"/>
          <ac:cxnSpMkLst>
            <pc:docMk/>
            <pc:sldMk cId="2937688073" sldId="368"/>
            <ac:cxnSpMk id="4" creationId="{F4E3EF7B-B792-413E-B2A9-12E815D2F47F}"/>
          </ac:cxnSpMkLst>
        </pc:cxnChg>
      </pc:sldChg>
      <pc:sldChg chg="addSp delSp modSp">
        <pc:chgData name="Luis Araque Connolly" userId="APWoaTy5uCsMSvCu5z3AjaOCGfgvp1K/yRx7w0L5Yb8=" providerId="None" clId="Web-{F20FF596-CAA9-4793-88DE-F5CF8382F943}" dt="2022-03-03T21:49:34.336" v="49" actId="1076"/>
        <pc:sldMkLst>
          <pc:docMk/>
          <pc:sldMk cId="344307676" sldId="377"/>
        </pc:sldMkLst>
        <pc:spChg chg="mod">
          <ac:chgData name="Luis Araque Connolly" userId="APWoaTy5uCsMSvCu5z3AjaOCGfgvp1K/yRx7w0L5Yb8=" providerId="None" clId="Web-{F20FF596-CAA9-4793-88DE-F5CF8382F943}" dt="2022-03-03T21:49:34.336" v="49" actId="1076"/>
          <ac:spMkLst>
            <pc:docMk/>
            <pc:sldMk cId="344307676" sldId="377"/>
            <ac:spMk id="2" creationId="{EBDFC478-495E-42B5-886D-3B87D20EEC01}"/>
          </ac:spMkLst>
        </pc:spChg>
        <pc:spChg chg="del mod">
          <ac:chgData name="Luis Araque Connolly" userId="APWoaTy5uCsMSvCu5z3AjaOCGfgvp1K/yRx7w0L5Yb8=" providerId="None" clId="Web-{F20FF596-CAA9-4793-88DE-F5CF8382F943}" dt="2022-03-03T21:34:18.592" v="9"/>
          <ac:spMkLst>
            <pc:docMk/>
            <pc:sldMk cId="344307676" sldId="377"/>
            <ac:spMk id="4" creationId="{D9AD36B5-2395-494F-A1B6-468712E3411A}"/>
          </ac:spMkLst>
        </pc:spChg>
        <pc:picChg chg="add mod">
          <ac:chgData name="Luis Araque Connolly" userId="APWoaTy5uCsMSvCu5z3AjaOCGfgvp1K/yRx7w0L5Yb8=" providerId="None" clId="Web-{F20FF596-CAA9-4793-88DE-F5CF8382F943}" dt="2022-03-03T21:36:29.720" v="24" actId="1076"/>
          <ac:picMkLst>
            <pc:docMk/>
            <pc:sldMk cId="344307676" sldId="377"/>
            <ac:picMk id="5" creationId="{391969F1-06D6-430A-B330-C1479DD25D4C}"/>
          </ac:picMkLst>
        </pc:picChg>
        <pc:picChg chg="add mod ord">
          <ac:chgData name="Luis Araque Connolly" userId="APWoaTy5uCsMSvCu5z3AjaOCGfgvp1K/yRx7w0L5Yb8=" providerId="None" clId="Web-{F20FF596-CAA9-4793-88DE-F5CF8382F943}" dt="2022-03-03T21:36:32.377" v="26" actId="1076"/>
          <ac:picMkLst>
            <pc:docMk/>
            <pc:sldMk cId="344307676" sldId="377"/>
            <ac:picMk id="6" creationId="{E7824873-3332-4014-B6B2-C216B82B1AEA}"/>
          </ac:picMkLst>
        </pc:picChg>
        <pc:picChg chg="add mod">
          <ac:chgData name="Luis Araque Connolly" userId="APWoaTy5uCsMSvCu5z3AjaOCGfgvp1K/yRx7w0L5Yb8=" providerId="None" clId="Web-{F20FF596-CAA9-4793-88DE-F5CF8382F943}" dt="2022-03-03T21:36:31.049" v="25" actId="1076"/>
          <ac:picMkLst>
            <pc:docMk/>
            <pc:sldMk cId="344307676" sldId="377"/>
            <ac:picMk id="7" creationId="{D2F6BAF1-EFCC-4D10-9D1C-11F5D98F2B36}"/>
          </ac:picMkLst>
        </pc:picChg>
        <pc:cxnChg chg="add">
          <ac:chgData name="Luis Araque Connolly" userId="APWoaTy5uCsMSvCu5z3AjaOCGfgvp1K/yRx7w0L5Yb8=" providerId="None" clId="Web-{F20FF596-CAA9-4793-88DE-F5CF8382F943}" dt="2022-03-03T21:49:24.695" v="48"/>
          <ac:cxnSpMkLst>
            <pc:docMk/>
            <pc:sldMk cId="344307676" sldId="377"/>
            <ac:cxnSpMk id="9" creationId="{4B4FF894-BCF4-44FD-9015-D385F28EC946}"/>
          </ac:cxnSpMkLst>
        </pc:cxnChg>
      </pc:sldChg>
      <pc:sldChg chg="addSp modSp">
        <pc:chgData name="Luis Araque Connolly" userId="APWoaTy5uCsMSvCu5z3AjaOCGfgvp1K/yRx7w0L5Yb8=" providerId="None" clId="Web-{F20FF596-CAA9-4793-88DE-F5CF8382F943}" dt="2022-03-03T21:48:40.647" v="42" actId="1076"/>
        <pc:sldMkLst>
          <pc:docMk/>
          <pc:sldMk cId="3195085912" sldId="378"/>
        </pc:sldMkLst>
        <pc:spChg chg="mod">
          <ac:chgData name="Luis Araque Connolly" userId="APWoaTy5uCsMSvCu5z3AjaOCGfgvp1K/yRx7w0L5Yb8=" providerId="None" clId="Web-{F20FF596-CAA9-4793-88DE-F5CF8382F943}" dt="2022-03-03T21:48:15.662" v="39" actId="1076"/>
          <ac:spMkLst>
            <pc:docMk/>
            <pc:sldMk cId="3195085912" sldId="378"/>
            <ac:spMk id="5" creationId="{3CB4D291-C11B-467F-9D19-D76132A92782}"/>
          </ac:spMkLst>
        </pc:spChg>
        <pc:picChg chg="add mod">
          <ac:chgData name="Luis Araque Connolly" userId="APWoaTy5uCsMSvCu5z3AjaOCGfgvp1K/yRx7w0L5Yb8=" providerId="None" clId="Web-{F20FF596-CAA9-4793-88DE-F5CF8382F943}" dt="2022-03-03T21:47:06.863" v="36" actId="1076"/>
          <ac:picMkLst>
            <pc:docMk/>
            <pc:sldMk cId="3195085912" sldId="378"/>
            <ac:picMk id="6" creationId="{40F076F0-A8B7-4167-B56E-498558BC2E27}"/>
          </ac:picMkLst>
        </pc:picChg>
        <pc:cxnChg chg="add mod">
          <ac:chgData name="Luis Araque Connolly" userId="APWoaTy5uCsMSvCu5z3AjaOCGfgvp1K/yRx7w0L5Yb8=" providerId="None" clId="Web-{F20FF596-CAA9-4793-88DE-F5CF8382F943}" dt="2022-03-03T21:48:40.647" v="42" actId="1076"/>
          <ac:cxnSpMkLst>
            <pc:docMk/>
            <pc:sldMk cId="3195085912" sldId="378"/>
            <ac:cxnSpMk id="2" creationId="{B4269F64-EBEE-4F0B-91CF-259B5524580D}"/>
          </ac:cxnSpMkLst>
        </pc:cxnChg>
      </pc:sldChg>
      <pc:sldChg chg="modSp">
        <pc:chgData name="Luis Araque Connolly" userId="APWoaTy5uCsMSvCu5z3AjaOCGfgvp1K/yRx7w0L5Yb8=" providerId="None" clId="Web-{F20FF596-CAA9-4793-88DE-F5CF8382F943}" dt="2022-03-03T21:58:01.022" v="139" actId="20577"/>
        <pc:sldMkLst>
          <pc:docMk/>
          <pc:sldMk cId="1745664520" sldId="379"/>
        </pc:sldMkLst>
        <pc:spChg chg="mod">
          <ac:chgData name="Luis Araque Connolly" userId="APWoaTy5uCsMSvCu5z3AjaOCGfgvp1K/yRx7w0L5Yb8=" providerId="None" clId="Web-{F20FF596-CAA9-4793-88DE-F5CF8382F943}" dt="2022-03-03T21:58:01.022" v="139" actId="20577"/>
          <ac:spMkLst>
            <pc:docMk/>
            <pc:sldMk cId="1745664520" sldId="379"/>
            <ac:spMk id="4" creationId="{581E70D4-5B75-4728-A38F-9152510C7F24}"/>
          </ac:spMkLst>
        </pc:spChg>
      </pc:sldChg>
      <pc:sldChg chg="addSp modSp">
        <pc:chgData name="Luis Araque Connolly" userId="APWoaTy5uCsMSvCu5z3AjaOCGfgvp1K/yRx7w0L5Yb8=" providerId="None" clId="Web-{F20FF596-CAA9-4793-88DE-F5CF8382F943}" dt="2022-03-03T21:52:10.325" v="72" actId="1076"/>
        <pc:sldMkLst>
          <pc:docMk/>
          <pc:sldMk cId="883081911" sldId="380"/>
        </pc:sldMkLst>
        <pc:spChg chg="mod">
          <ac:chgData name="Luis Araque Connolly" userId="APWoaTy5uCsMSvCu5z3AjaOCGfgvp1K/yRx7w0L5Yb8=" providerId="None" clId="Web-{F20FF596-CAA9-4793-88DE-F5CF8382F943}" dt="2022-03-03T21:52:10.325" v="72" actId="1076"/>
          <ac:spMkLst>
            <pc:docMk/>
            <pc:sldMk cId="883081911" sldId="380"/>
            <ac:spMk id="3" creationId="{1A5A17F5-AF90-4D4D-B362-F8BE2229A8EB}"/>
          </ac:spMkLst>
        </pc:spChg>
        <pc:spChg chg="mod">
          <ac:chgData name="Luis Araque Connolly" userId="APWoaTy5uCsMSvCu5z3AjaOCGfgvp1K/yRx7w0L5Yb8=" providerId="None" clId="Web-{F20FF596-CAA9-4793-88DE-F5CF8382F943}" dt="2022-03-03T21:51:52.777" v="68" actId="1076"/>
          <ac:spMkLst>
            <pc:docMk/>
            <pc:sldMk cId="883081911" sldId="380"/>
            <ac:spMk id="4" creationId="{0A771A42-1FFA-4283-ACC0-2ECD78662E8F}"/>
          </ac:spMkLst>
        </pc:spChg>
        <pc:cxnChg chg="add mod">
          <ac:chgData name="Luis Araque Connolly" userId="APWoaTy5uCsMSvCu5z3AjaOCGfgvp1K/yRx7w0L5Yb8=" providerId="None" clId="Web-{F20FF596-CAA9-4793-88DE-F5CF8382F943}" dt="2022-03-03T21:52:06.887" v="71" actId="14100"/>
          <ac:cxnSpMkLst>
            <pc:docMk/>
            <pc:sldMk cId="883081911" sldId="380"/>
            <ac:cxnSpMk id="2" creationId="{835D809D-B015-4ED4-A327-B6E9544A197D}"/>
          </ac:cxnSpMkLst>
        </pc:cxnChg>
      </pc:sldChg>
    </pc:docChg>
  </pc:docChgLst>
  <pc:docChgLst>
    <pc:chgData name="Maria Sigalas" userId="JMsY6mbH4dHNW8mkNgSvuwCqZjImAcOinAJsDSzehCQ=" providerId="None" clId="Web-{9E380F6F-DDD0-4B1C-BF4A-F6619CEE33CA}"/>
    <pc:docChg chg="modSld sldOrd">
      <pc:chgData name="Maria Sigalas" userId="JMsY6mbH4dHNW8mkNgSvuwCqZjImAcOinAJsDSzehCQ=" providerId="None" clId="Web-{9E380F6F-DDD0-4B1C-BF4A-F6619CEE33CA}" dt="2022-03-03T19:31:55.719" v="127" actId="20577"/>
      <pc:docMkLst>
        <pc:docMk/>
      </pc:docMkLst>
      <pc:sldChg chg="modSp">
        <pc:chgData name="Maria Sigalas" userId="JMsY6mbH4dHNW8mkNgSvuwCqZjImAcOinAJsDSzehCQ=" providerId="None" clId="Web-{9E380F6F-DDD0-4B1C-BF4A-F6619CEE33CA}" dt="2022-03-03T19:21:41.434" v="16" actId="1076"/>
        <pc:sldMkLst>
          <pc:docMk/>
          <pc:sldMk cId="565678423" sldId="348"/>
        </pc:sldMkLst>
        <pc:spChg chg="mod">
          <ac:chgData name="Maria Sigalas" userId="JMsY6mbH4dHNW8mkNgSvuwCqZjImAcOinAJsDSzehCQ=" providerId="None" clId="Web-{9E380F6F-DDD0-4B1C-BF4A-F6619CEE33CA}" dt="2022-03-03T19:21:41.434" v="16" actId="1076"/>
          <ac:spMkLst>
            <pc:docMk/>
            <pc:sldMk cId="565678423" sldId="348"/>
            <ac:spMk id="14338" creationId="{8543B9A4-7246-4025-9E1C-4AD959D96365}"/>
          </ac:spMkLst>
        </pc:spChg>
        <pc:spChg chg="mod">
          <ac:chgData name="Maria Sigalas" userId="JMsY6mbH4dHNW8mkNgSvuwCqZjImAcOinAJsDSzehCQ=" providerId="None" clId="Web-{9E380F6F-DDD0-4B1C-BF4A-F6619CEE33CA}" dt="2022-03-03T19:18:36.267" v="3" actId="20577"/>
          <ac:spMkLst>
            <pc:docMk/>
            <pc:sldMk cId="565678423" sldId="348"/>
            <ac:spMk id="14340" creationId="{6CDC4D5D-1DB4-4F64-97BF-AE4350BAC42A}"/>
          </ac:spMkLst>
        </pc:spChg>
      </pc:sldChg>
      <pc:sldChg chg="modSp">
        <pc:chgData name="Maria Sigalas" userId="JMsY6mbH4dHNW8mkNgSvuwCqZjImAcOinAJsDSzehCQ=" providerId="None" clId="Web-{9E380F6F-DDD0-4B1C-BF4A-F6619CEE33CA}" dt="2022-03-03T19:22:29.406" v="21" actId="14100"/>
        <pc:sldMkLst>
          <pc:docMk/>
          <pc:sldMk cId="2427413130" sldId="349"/>
        </pc:sldMkLst>
        <pc:spChg chg="mod">
          <ac:chgData name="Maria Sigalas" userId="JMsY6mbH4dHNW8mkNgSvuwCqZjImAcOinAJsDSzehCQ=" providerId="None" clId="Web-{9E380F6F-DDD0-4B1C-BF4A-F6619CEE33CA}" dt="2022-03-03T19:22:29.406" v="21" actId="14100"/>
          <ac:spMkLst>
            <pc:docMk/>
            <pc:sldMk cId="2427413130" sldId="349"/>
            <ac:spMk id="14340" creationId="{6CDC4D5D-1DB4-4F64-97BF-AE4350BAC42A}"/>
          </ac:spMkLst>
        </pc:spChg>
      </pc:sldChg>
      <pc:sldChg chg="modSp ord">
        <pc:chgData name="Maria Sigalas" userId="JMsY6mbH4dHNW8mkNgSvuwCqZjImAcOinAJsDSzehCQ=" providerId="None" clId="Web-{9E380F6F-DDD0-4B1C-BF4A-F6619CEE33CA}" dt="2022-03-03T19:20:50.165" v="15" actId="20577"/>
        <pc:sldMkLst>
          <pc:docMk/>
          <pc:sldMk cId="619468170" sldId="360"/>
        </pc:sldMkLst>
        <pc:spChg chg="mod">
          <ac:chgData name="Maria Sigalas" userId="JMsY6mbH4dHNW8mkNgSvuwCqZjImAcOinAJsDSzehCQ=" providerId="None" clId="Web-{9E380F6F-DDD0-4B1C-BF4A-F6619CEE33CA}" dt="2022-03-03T19:20:50.165" v="15" actId="20577"/>
          <ac:spMkLst>
            <pc:docMk/>
            <pc:sldMk cId="619468170" sldId="360"/>
            <ac:spMk id="3" creationId="{92C7F23F-CC69-4328-AB1C-9A1A9616D35F}"/>
          </ac:spMkLst>
        </pc:spChg>
      </pc:sldChg>
      <pc:sldChg chg="modSp">
        <pc:chgData name="Maria Sigalas" userId="JMsY6mbH4dHNW8mkNgSvuwCqZjImAcOinAJsDSzehCQ=" providerId="None" clId="Web-{9E380F6F-DDD0-4B1C-BF4A-F6619CEE33CA}" dt="2022-03-03T19:30:29.668" v="122" actId="20577"/>
        <pc:sldMkLst>
          <pc:docMk/>
          <pc:sldMk cId="967677741" sldId="363"/>
        </pc:sldMkLst>
        <pc:spChg chg="mod">
          <ac:chgData name="Maria Sigalas" userId="JMsY6mbH4dHNW8mkNgSvuwCqZjImAcOinAJsDSzehCQ=" providerId="None" clId="Web-{9E380F6F-DDD0-4B1C-BF4A-F6619CEE33CA}" dt="2022-03-03T19:30:29.668" v="122" actId="20577"/>
          <ac:spMkLst>
            <pc:docMk/>
            <pc:sldMk cId="967677741" sldId="363"/>
            <ac:spMk id="4" creationId="{2B620592-3764-470E-BBEF-1F070D58D699}"/>
          </ac:spMkLst>
        </pc:spChg>
      </pc:sldChg>
      <pc:sldChg chg="modSp">
        <pc:chgData name="Maria Sigalas" userId="JMsY6mbH4dHNW8mkNgSvuwCqZjImAcOinAJsDSzehCQ=" providerId="None" clId="Web-{9E380F6F-DDD0-4B1C-BF4A-F6619CEE33CA}" dt="2022-03-03T19:29:48.900" v="120" actId="20577"/>
        <pc:sldMkLst>
          <pc:docMk/>
          <pc:sldMk cId="19421168" sldId="365"/>
        </pc:sldMkLst>
        <pc:spChg chg="mod">
          <ac:chgData name="Maria Sigalas" userId="JMsY6mbH4dHNW8mkNgSvuwCqZjImAcOinAJsDSzehCQ=" providerId="None" clId="Web-{9E380F6F-DDD0-4B1C-BF4A-F6619CEE33CA}" dt="2022-03-03T19:29:48.900" v="120" actId="20577"/>
          <ac:spMkLst>
            <pc:docMk/>
            <pc:sldMk cId="19421168" sldId="365"/>
            <ac:spMk id="4" creationId="{672351AA-DEFA-4B19-95A3-6591D2A7CE30}"/>
          </ac:spMkLst>
        </pc:spChg>
      </pc:sldChg>
      <pc:sldChg chg="delSp modSp">
        <pc:chgData name="Maria Sigalas" userId="JMsY6mbH4dHNW8mkNgSvuwCqZjImAcOinAJsDSzehCQ=" providerId="None" clId="Web-{9E380F6F-DDD0-4B1C-BF4A-F6619CEE33CA}" dt="2022-03-03T19:24:19.974" v="31" actId="20577"/>
        <pc:sldMkLst>
          <pc:docMk/>
          <pc:sldMk cId="4057228114" sldId="374"/>
        </pc:sldMkLst>
        <pc:spChg chg="mod">
          <ac:chgData name="Maria Sigalas" userId="JMsY6mbH4dHNW8mkNgSvuwCqZjImAcOinAJsDSzehCQ=" providerId="None" clId="Web-{9E380F6F-DDD0-4B1C-BF4A-F6619CEE33CA}" dt="2022-03-03T19:23:50.816" v="30" actId="20577"/>
          <ac:spMkLst>
            <pc:docMk/>
            <pc:sldMk cId="4057228114" sldId="374"/>
            <ac:spMk id="3" creationId="{3DAC6B68-A0CE-42A9-B4C0-8F288AFA516B}"/>
          </ac:spMkLst>
        </pc:spChg>
        <pc:spChg chg="mod">
          <ac:chgData name="Maria Sigalas" userId="JMsY6mbH4dHNW8mkNgSvuwCqZjImAcOinAJsDSzehCQ=" providerId="None" clId="Web-{9E380F6F-DDD0-4B1C-BF4A-F6619CEE33CA}" dt="2022-03-03T19:24:19.974" v="31" actId="20577"/>
          <ac:spMkLst>
            <pc:docMk/>
            <pc:sldMk cId="4057228114" sldId="374"/>
            <ac:spMk id="14338" creationId="{8543B9A4-7246-4025-9E1C-4AD959D96365}"/>
          </ac:spMkLst>
        </pc:spChg>
        <pc:cxnChg chg="del">
          <ac:chgData name="Maria Sigalas" userId="JMsY6mbH4dHNW8mkNgSvuwCqZjImAcOinAJsDSzehCQ=" providerId="None" clId="Web-{9E380F6F-DDD0-4B1C-BF4A-F6619CEE33CA}" dt="2022-03-03T19:22:41.047" v="22"/>
          <ac:cxnSpMkLst>
            <pc:docMk/>
            <pc:sldMk cId="4057228114" sldId="374"/>
            <ac:cxnSpMk id="14339" creationId="{BEE25D00-CB40-4479-A3DC-CFF64A89F565}"/>
          </ac:cxnSpMkLst>
        </pc:cxnChg>
      </pc:sldChg>
      <pc:sldChg chg="modSp modNotes">
        <pc:chgData name="Maria Sigalas" userId="JMsY6mbH4dHNW8mkNgSvuwCqZjImAcOinAJsDSzehCQ=" providerId="None" clId="Web-{9E380F6F-DDD0-4B1C-BF4A-F6619CEE33CA}" dt="2022-03-03T19:31:55.719" v="127" actId="20577"/>
        <pc:sldMkLst>
          <pc:docMk/>
          <pc:sldMk cId="883081911" sldId="380"/>
        </pc:sldMkLst>
        <pc:spChg chg="mod">
          <ac:chgData name="Maria Sigalas" userId="JMsY6mbH4dHNW8mkNgSvuwCqZjImAcOinAJsDSzehCQ=" providerId="None" clId="Web-{9E380F6F-DDD0-4B1C-BF4A-F6619CEE33CA}" dt="2022-03-03T19:31:55.719" v="127" actId="20577"/>
          <ac:spMkLst>
            <pc:docMk/>
            <pc:sldMk cId="883081911" sldId="380"/>
            <ac:spMk id="4" creationId="{0A771A42-1FFA-4283-ACC0-2ECD78662E8F}"/>
          </ac:spMkLst>
        </pc:spChg>
      </pc:sldChg>
    </pc:docChg>
  </pc:docChgLst>
  <pc:docChgLst>
    <pc:chgData name="Luis Araque Connolly" userId="APWoaTy5uCsMSvCu5z3AjaOCGfgvp1K/yRx7w0L5Yb8=" providerId="None" clId="Web-{BF0BB9C5-F7A2-4703-81C8-E2EAF6B37CDE}"/>
    <pc:docChg chg="delSld modSld sldOrd">
      <pc:chgData name="Luis Araque Connolly" userId="APWoaTy5uCsMSvCu5z3AjaOCGfgvp1K/yRx7w0L5Yb8=" providerId="None" clId="Web-{BF0BB9C5-F7A2-4703-81C8-E2EAF6B37CDE}" dt="2022-03-04T21:52:27.373" v="8" actId="1076"/>
      <pc:docMkLst>
        <pc:docMk/>
      </pc:docMkLst>
      <pc:sldChg chg="ord">
        <pc:chgData name="Luis Araque Connolly" userId="APWoaTy5uCsMSvCu5z3AjaOCGfgvp1K/yRx7w0L5Yb8=" providerId="None" clId="Web-{BF0BB9C5-F7A2-4703-81C8-E2EAF6B37CDE}" dt="2022-03-04T21:19:38.249" v="1"/>
        <pc:sldMkLst>
          <pc:docMk/>
          <pc:sldMk cId="633096032" sldId="336"/>
        </pc:sldMkLst>
      </pc:sldChg>
      <pc:sldChg chg="del">
        <pc:chgData name="Luis Araque Connolly" userId="APWoaTy5uCsMSvCu5z3AjaOCGfgvp1K/yRx7w0L5Yb8=" providerId="None" clId="Web-{BF0BB9C5-F7A2-4703-81C8-E2EAF6B37CDE}" dt="2022-03-04T21:12:34.987" v="0"/>
        <pc:sldMkLst>
          <pc:docMk/>
          <pc:sldMk cId="2578386989" sldId="355"/>
        </pc:sldMkLst>
      </pc:sldChg>
      <pc:sldChg chg="modSp">
        <pc:chgData name="Luis Araque Connolly" userId="APWoaTy5uCsMSvCu5z3AjaOCGfgvp1K/yRx7w0L5Yb8=" providerId="None" clId="Web-{BF0BB9C5-F7A2-4703-81C8-E2EAF6B37CDE}" dt="2022-03-04T21:52:27.373" v="8" actId="1076"/>
        <pc:sldMkLst>
          <pc:docMk/>
          <pc:sldMk cId="1325449867" sldId="357"/>
        </pc:sldMkLst>
        <pc:spChg chg="mod">
          <ac:chgData name="Luis Araque Connolly" userId="APWoaTy5uCsMSvCu5z3AjaOCGfgvp1K/yRx7w0L5Yb8=" providerId="None" clId="Web-{BF0BB9C5-F7A2-4703-81C8-E2EAF6B37CDE}" dt="2022-03-04T21:52:27.373" v="8" actId="1076"/>
          <ac:spMkLst>
            <pc:docMk/>
            <pc:sldMk cId="1325449867" sldId="357"/>
            <ac:spMk id="4" creationId="{85CA923A-2686-4DE3-866F-821A678DCE8E}"/>
          </ac:spMkLst>
        </pc:spChg>
      </pc:sldChg>
      <pc:sldChg chg="modSp">
        <pc:chgData name="Luis Araque Connolly" userId="APWoaTy5uCsMSvCu5z3AjaOCGfgvp1K/yRx7w0L5Yb8=" providerId="None" clId="Web-{BF0BB9C5-F7A2-4703-81C8-E2EAF6B37CDE}" dt="2022-03-04T21:51:07.043" v="6" actId="20577"/>
        <pc:sldMkLst>
          <pc:docMk/>
          <pc:sldMk cId="1136561051" sldId="381"/>
        </pc:sldMkLst>
        <pc:spChg chg="mod">
          <ac:chgData name="Luis Araque Connolly" userId="APWoaTy5uCsMSvCu5z3AjaOCGfgvp1K/yRx7w0L5Yb8=" providerId="None" clId="Web-{BF0BB9C5-F7A2-4703-81C8-E2EAF6B37CDE}" dt="2022-03-04T21:51:07.043" v="6" actId="20577"/>
          <ac:spMkLst>
            <pc:docMk/>
            <pc:sldMk cId="1136561051" sldId="381"/>
            <ac:spMk id="3" creationId="{7D0EF9BA-9AF4-41A4-9EA8-17BC2DB1288B}"/>
          </ac:spMkLst>
        </pc:spChg>
      </pc:sldChg>
    </pc:docChg>
  </pc:docChgLst>
  <pc:docChgLst>
    <pc:chgData name="Kamela Dahhan" userId="AG42XQ/9s6fllClpQPjsOHyvto0XoQ+nT+T83OJ6Dbk=" providerId="None" clId="Web-{8DBD8C33-12A1-4017-B74D-8688DAB5BC8C}"/>
    <pc:docChg chg="modSld">
      <pc:chgData name="Kamela Dahhan" userId="AG42XQ/9s6fllClpQPjsOHyvto0XoQ+nT+T83OJ6Dbk=" providerId="None" clId="Web-{8DBD8C33-12A1-4017-B74D-8688DAB5BC8C}" dt="2022-03-05T14:51:03.702" v="6" actId="1076"/>
      <pc:docMkLst>
        <pc:docMk/>
      </pc:docMkLst>
      <pc:sldChg chg="modSp">
        <pc:chgData name="Kamela Dahhan" userId="AG42XQ/9s6fllClpQPjsOHyvto0XoQ+nT+T83OJ6Dbk=" providerId="None" clId="Web-{8DBD8C33-12A1-4017-B74D-8688DAB5BC8C}" dt="2022-03-05T14:49:40.591" v="0" actId="1076"/>
        <pc:sldMkLst>
          <pc:docMk/>
          <pc:sldMk cId="3195085912" sldId="378"/>
        </pc:sldMkLst>
        <pc:spChg chg="mod">
          <ac:chgData name="Kamela Dahhan" userId="AG42XQ/9s6fllClpQPjsOHyvto0XoQ+nT+T83OJ6Dbk=" providerId="None" clId="Web-{8DBD8C33-12A1-4017-B74D-8688DAB5BC8C}" dt="2022-03-05T14:49:40.591" v="0" actId="1076"/>
          <ac:spMkLst>
            <pc:docMk/>
            <pc:sldMk cId="3195085912" sldId="378"/>
            <ac:spMk id="3" creationId="{DACCB1D7-9D02-4571-A219-32B7DB9EFCBD}"/>
          </ac:spMkLst>
        </pc:spChg>
      </pc:sldChg>
      <pc:sldChg chg="modSp">
        <pc:chgData name="Kamela Dahhan" userId="AG42XQ/9s6fllClpQPjsOHyvto0XoQ+nT+T83OJ6Dbk=" providerId="None" clId="Web-{8DBD8C33-12A1-4017-B74D-8688DAB5BC8C}" dt="2022-03-05T14:51:03.702" v="6" actId="1076"/>
        <pc:sldMkLst>
          <pc:docMk/>
          <pc:sldMk cId="462152532" sldId="382"/>
        </pc:sldMkLst>
        <pc:spChg chg="mod">
          <ac:chgData name="Kamela Dahhan" userId="AG42XQ/9s6fllClpQPjsOHyvto0XoQ+nT+T83OJ6Dbk=" providerId="None" clId="Web-{8DBD8C33-12A1-4017-B74D-8688DAB5BC8C}" dt="2022-03-05T14:50:50.827" v="4" actId="1076"/>
          <ac:spMkLst>
            <pc:docMk/>
            <pc:sldMk cId="462152532" sldId="382"/>
            <ac:spMk id="2" creationId="{B7B79D86-4B24-44C5-B048-DCB013B338D3}"/>
          </ac:spMkLst>
        </pc:spChg>
        <pc:spChg chg="mod">
          <ac:chgData name="Kamela Dahhan" userId="AG42XQ/9s6fllClpQPjsOHyvto0XoQ+nT+T83OJ6Dbk=" providerId="None" clId="Web-{8DBD8C33-12A1-4017-B74D-8688DAB5BC8C}" dt="2022-03-05T14:50:38.951" v="1" actId="1076"/>
          <ac:spMkLst>
            <pc:docMk/>
            <pc:sldMk cId="462152532" sldId="382"/>
            <ac:spMk id="4" creationId="{94970AF0-04F7-4C8F-B9CC-6BE4610C2299}"/>
          </ac:spMkLst>
        </pc:spChg>
        <pc:spChg chg="mod">
          <ac:chgData name="Kamela Dahhan" userId="AG42XQ/9s6fllClpQPjsOHyvto0XoQ+nT+T83OJ6Dbk=" providerId="None" clId="Web-{8DBD8C33-12A1-4017-B74D-8688DAB5BC8C}" dt="2022-03-05T14:50:55.030" v="5" actId="1076"/>
          <ac:spMkLst>
            <pc:docMk/>
            <pc:sldMk cId="462152532" sldId="382"/>
            <ac:spMk id="6" creationId="{0386B25F-4775-4A84-B126-6CE6AEBC6640}"/>
          </ac:spMkLst>
        </pc:spChg>
        <pc:picChg chg="mod">
          <ac:chgData name="Kamela Dahhan" userId="AG42XQ/9s6fllClpQPjsOHyvto0XoQ+nT+T83OJ6Dbk=" providerId="None" clId="Web-{8DBD8C33-12A1-4017-B74D-8688DAB5BC8C}" dt="2022-03-05T14:51:03.702" v="6" actId="1076"/>
          <ac:picMkLst>
            <pc:docMk/>
            <pc:sldMk cId="462152532" sldId="382"/>
            <ac:picMk id="8" creationId="{1252B849-0F14-4DC0-B332-C6E8DF9265D3}"/>
          </ac:picMkLst>
        </pc:picChg>
      </pc:sldChg>
    </pc:docChg>
  </pc:docChgLst>
  <pc:docChgLst>
    <pc:chgData name="Luis Araque Connolly" clId="Web-{F20FF596-CAA9-4793-88DE-F5CF8382F943}"/>
    <pc:docChg chg="modSld">
      <pc:chgData name="Luis Araque Connolly" userId="" providerId="" clId="Web-{F20FF596-CAA9-4793-88DE-F5CF8382F943}" dt="2022-03-04T20:33:28.621" v="247" actId="1076"/>
      <pc:docMkLst>
        <pc:docMk/>
      </pc:docMkLst>
      <pc:sldChg chg="addSp modSp">
        <pc:chgData name="Luis Araque Connolly" userId="" providerId="" clId="Web-{F20FF596-CAA9-4793-88DE-F5CF8382F943}" dt="2022-03-04T20:33:28.621" v="247" actId="1076"/>
        <pc:sldMkLst>
          <pc:docMk/>
          <pc:sldMk cId="408473523" sldId="345"/>
        </pc:sldMkLst>
        <pc:spChg chg="mod">
          <ac:chgData name="Luis Araque Connolly" userId="" providerId="" clId="Web-{F20FF596-CAA9-4793-88DE-F5CF8382F943}" dt="2022-03-04T20:26:37.971" v="230" actId="20577"/>
          <ac:spMkLst>
            <pc:docMk/>
            <pc:sldMk cId="408473523" sldId="345"/>
            <ac:spMk id="12292" creationId="{CF8EA5FF-B6C1-4EBF-8A01-150E5852F2A9}"/>
          </ac:spMkLst>
        </pc:spChg>
        <pc:picChg chg="add mod">
          <ac:chgData name="Luis Araque Connolly" userId="" providerId="" clId="Web-{F20FF596-CAA9-4793-88DE-F5CF8382F943}" dt="2022-03-04T20:33:28.621" v="247" actId="1076"/>
          <ac:picMkLst>
            <pc:docMk/>
            <pc:sldMk cId="408473523" sldId="345"/>
            <ac:picMk id="2" creationId="{BF42D553-D2FA-4151-BE69-547E2F9146B7}"/>
          </ac:picMkLst>
        </pc:picChg>
        <pc:picChg chg="add mod">
          <ac:chgData name="Luis Araque Connolly" userId="" providerId="" clId="Web-{F20FF596-CAA9-4793-88DE-F5CF8382F943}" dt="2022-03-04T20:33:26.152" v="246" actId="1076"/>
          <ac:picMkLst>
            <pc:docMk/>
            <pc:sldMk cId="408473523" sldId="345"/>
            <ac:picMk id="3" creationId="{2EC5C5EF-583E-4B5B-A35C-334199C0A9B5}"/>
          </ac:picMkLst>
        </pc:picChg>
      </pc:sldChg>
      <pc:sldChg chg="addSp modSp">
        <pc:chgData name="Luis Araque Connolly" userId="" providerId="" clId="Web-{F20FF596-CAA9-4793-88DE-F5CF8382F943}" dt="2022-03-04T20:27:34.019" v="234" actId="1076"/>
        <pc:sldMkLst>
          <pc:docMk/>
          <pc:sldMk cId="4047007435" sldId="346"/>
        </pc:sldMkLst>
        <pc:picChg chg="add mod">
          <ac:chgData name="Luis Araque Connolly" userId="" providerId="" clId="Web-{F20FF596-CAA9-4793-88DE-F5CF8382F943}" dt="2022-03-04T20:27:34.019" v="234" actId="1076"/>
          <ac:picMkLst>
            <pc:docMk/>
            <pc:sldMk cId="4047007435" sldId="346"/>
            <ac:picMk id="2" creationId="{E21A2515-24FE-455D-9A34-E71FDCA3CD1E}"/>
          </ac:picMkLst>
        </pc:picChg>
      </pc:sldChg>
      <pc:sldChg chg="addSp modSp">
        <pc:chgData name="Luis Araque Connolly" userId="" providerId="" clId="Web-{F20FF596-CAA9-4793-88DE-F5CF8382F943}" dt="2022-03-03T23:32:27.503" v="66" actId="1076"/>
        <pc:sldMkLst>
          <pc:docMk/>
          <pc:sldMk cId="565678423" sldId="348"/>
        </pc:sldMkLst>
        <pc:picChg chg="add mod">
          <ac:chgData name="Luis Araque Connolly" userId="" providerId="" clId="Web-{F20FF596-CAA9-4793-88DE-F5CF8382F943}" dt="2022-03-03T23:32:26.378" v="65" actId="1076"/>
          <ac:picMkLst>
            <pc:docMk/>
            <pc:sldMk cId="565678423" sldId="348"/>
            <ac:picMk id="2" creationId="{EC5ED3DB-0C0D-4ABC-8337-74AA6CCAAA4B}"/>
          </ac:picMkLst>
        </pc:picChg>
        <pc:picChg chg="add mod">
          <ac:chgData name="Luis Araque Connolly" userId="" providerId="" clId="Web-{F20FF596-CAA9-4793-88DE-F5CF8382F943}" dt="2022-03-03T23:32:27.503" v="66" actId="1076"/>
          <ac:picMkLst>
            <pc:docMk/>
            <pc:sldMk cId="565678423" sldId="348"/>
            <ac:picMk id="3" creationId="{A786F5CD-E9B4-4107-A352-53D871512000}"/>
          </ac:picMkLst>
        </pc:picChg>
      </pc:sldChg>
      <pc:sldChg chg="addSp modSp">
        <pc:chgData name="Luis Araque Connolly" userId="" providerId="" clId="Web-{F20FF596-CAA9-4793-88DE-F5CF8382F943}" dt="2022-03-04T20:13:07.891" v="210" actId="20577"/>
        <pc:sldMkLst>
          <pc:docMk/>
          <pc:sldMk cId="2427413130" sldId="349"/>
        </pc:sldMkLst>
        <pc:spChg chg="mod">
          <ac:chgData name="Luis Araque Connolly" userId="" providerId="" clId="Web-{F20FF596-CAA9-4793-88DE-F5CF8382F943}" dt="2022-03-04T20:13:07.891" v="210" actId="20577"/>
          <ac:spMkLst>
            <pc:docMk/>
            <pc:sldMk cId="2427413130" sldId="349"/>
            <ac:spMk id="14338" creationId="{8543B9A4-7246-4025-9E1C-4AD959D96365}"/>
          </ac:spMkLst>
        </pc:spChg>
        <pc:picChg chg="add mod">
          <ac:chgData name="Luis Araque Connolly" userId="" providerId="" clId="Web-{F20FF596-CAA9-4793-88DE-F5CF8382F943}" dt="2022-03-04T19:15:25.768" v="89" actId="1076"/>
          <ac:picMkLst>
            <pc:docMk/>
            <pc:sldMk cId="2427413130" sldId="349"/>
            <ac:picMk id="2" creationId="{039495F0-D34C-46EF-87B0-583C545DA105}"/>
          </ac:picMkLst>
        </pc:picChg>
        <pc:picChg chg="add mod">
          <ac:chgData name="Luis Araque Connolly" userId="" providerId="" clId="Web-{F20FF596-CAA9-4793-88DE-F5CF8382F943}" dt="2022-03-04T19:15:28.314" v="90" actId="1076"/>
          <ac:picMkLst>
            <pc:docMk/>
            <pc:sldMk cId="2427413130" sldId="349"/>
            <ac:picMk id="3" creationId="{315BE7E7-CD29-46BB-B0F0-F7F9DB13619B}"/>
          </ac:picMkLst>
        </pc:picChg>
      </pc:sldChg>
      <pc:sldChg chg="addSp modSp">
        <pc:chgData name="Luis Araque Connolly" userId="" providerId="" clId="Web-{F20FF596-CAA9-4793-88DE-F5CF8382F943}" dt="2022-03-04T19:15:11.673" v="88" actId="1076"/>
        <pc:sldMkLst>
          <pc:docMk/>
          <pc:sldMk cId="1376400311" sldId="353"/>
        </pc:sldMkLst>
        <pc:picChg chg="add mod">
          <ac:chgData name="Luis Araque Connolly" userId="" providerId="" clId="Web-{F20FF596-CAA9-4793-88DE-F5CF8382F943}" dt="2022-03-04T19:15:11.673" v="88" actId="1076"/>
          <ac:picMkLst>
            <pc:docMk/>
            <pc:sldMk cId="1376400311" sldId="353"/>
            <ac:picMk id="2" creationId="{970B0C2D-A491-4D5F-A80B-47F17B92F975}"/>
          </ac:picMkLst>
        </pc:picChg>
      </pc:sldChg>
      <pc:sldChg chg="addSp modSp">
        <pc:chgData name="Luis Araque Connolly" userId="" providerId="" clId="Web-{F20FF596-CAA9-4793-88DE-F5CF8382F943}" dt="2022-03-04T20:08:25.181" v="198" actId="1076"/>
        <pc:sldMkLst>
          <pc:docMk/>
          <pc:sldMk cId="619468170" sldId="360"/>
        </pc:sldMkLst>
        <pc:spChg chg="mod">
          <ac:chgData name="Luis Araque Connolly" userId="" providerId="" clId="Web-{F20FF596-CAA9-4793-88DE-F5CF8382F943}" dt="2022-03-04T20:08:25.181" v="198" actId="1076"/>
          <ac:spMkLst>
            <pc:docMk/>
            <pc:sldMk cId="619468170" sldId="360"/>
            <ac:spMk id="3" creationId="{92C7F23F-CC69-4328-AB1C-9A1A9616D35F}"/>
          </ac:spMkLst>
        </pc:spChg>
        <pc:picChg chg="add mod">
          <ac:chgData name="Luis Araque Connolly" userId="" providerId="" clId="Web-{F20FF596-CAA9-4793-88DE-F5CF8382F943}" dt="2022-03-04T19:02:47.954" v="78" actId="1076"/>
          <ac:picMkLst>
            <pc:docMk/>
            <pc:sldMk cId="619468170" sldId="360"/>
            <ac:picMk id="4" creationId="{A9DE13A9-4995-4C5E-BFAF-EC82D5695506}"/>
          </ac:picMkLst>
        </pc:picChg>
      </pc:sldChg>
      <pc:sldChg chg="addSp delSp modSp">
        <pc:chgData name="Luis Araque Connolly" userId="" providerId="" clId="Web-{F20FF596-CAA9-4793-88DE-F5CF8382F943}" dt="2022-03-04T20:25:15.751" v="219" actId="20577"/>
        <pc:sldMkLst>
          <pc:docMk/>
          <pc:sldMk cId="4057228114" sldId="374"/>
        </pc:sldMkLst>
        <pc:spChg chg="del">
          <ac:chgData name="Luis Araque Connolly" userId="" providerId="" clId="Web-{F20FF596-CAA9-4793-88DE-F5CF8382F943}" dt="2022-03-04T19:19:32.039" v="91"/>
          <ac:spMkLst>
            <pc:docMk/>
            <pc:sldMk cId="4057228114" sldId="374"/>
            <ac:spMk id="2" creationId="{B1D88852-8FE2-43C3-98BC-161DB3A4E72E}"/>
          </ac:spMkLst>
        </pc:spChg>
        <pc:spChg chg="mod">
          <ac:chgData name="Luis Araque Connolly" userId="" providerId="" clId="Web-{F20FF596-CAA9-4793-88DE-F5CF8382F943}" dt="2022-03-04T20:25:15.751" v="219" actId="20577"/>
          <ac:spMkLst>
            <pc:docMk/>
            <pc:sldMk cId="4057228114" sldId="374"/>
            <ac:spMk id="3" creationId="{3DAC6B68-A0CE-42A9-B4C0-8F288AFA516B}"/>
          </ac:spMkLst>
        </pc:spChg>
        <pc:picChg chg="add mod ord">
          <ac:chgData name="Luis Araque Connolly" userId="" providerId="" clId="Web-{F20FF596-CAA9-4793-88DE-F5CF8382F943}" dt="2022-03-04T19:19:32.914" v="92" actId="1076"/>
          <ac:picMkLst>
            <pc:docMk/>
            <pc:sldMk cId="4057228114" sldId="374"/>
            <ac:picMk id="4" creationId="{E635648F-CD3E-40B2-A2F1-BC806C543901}"/>
          </ac:picMkLst>
        </pc:picChg>
      </pc:sldChg>
      <pc:sldChg chg="modSp">
        <pc:chgData name="Luis Araque Connolly" userId="" providerId="" clId="Web-{F20FF596-CAA9-4793-88DE-F5CF8382F943}" dt="2022-03-04T18:57:19.415" v="67" actId="20577"/>
        <pc:sldMkLst>
          <pc:docMk/>
          <pc:sldMk cId="3195085912" sldId="378"/>
        </pc:sldMkLst>
        <pc:spChg chg="mod">
          <ac:chgData name="Luis Araque Connolly" userId="" providerId="" clId="Web-{F20FF596-CAA9-4793-88DE-F5CF8382F943}" dt="2022-03-04T18:57:19.415" v="67" actId="20577"/>
          <ac:spMkLst>
            <pc:docMk/>
            <pc:sldMk cId="3195085912" sldId="378"/>
            <ac:spMk id="3" creationId="{DACCB1D7-9D02-4571-A219-32B7DB9EFCBD}"/>
          </ac:spMkLst>
        </pc:spChg>
      </pc:sldChg>
      <pc:sldChg chg="addSp modSp">
        <pc:chgData name="Luis Araque Connolly" userId="" providerId="" clId="Web-{F20FF596-CAA9-4793-88DE-F5CF8382F943}" dt="2022-03-04T18:59:58.200" v="75" actId="1076"/>
        <pc:sldMkLst>
          <pc:docMk/>
          <pc:sldMk cId="1745664520" sldId="379"/>
        </pc:sldMkLst>
        <pc:spChg chg="mod">
          <ac:chgData name="Luis Araque Connolly" userId="" providerId="" clId="Web-{F20FF596-CAA9-4793-88DE-F5CF8382F943}" dt="2022-03-03T23:26:57.447" v="60" actId="1076"/>
          <ac:spMkLst>
            <pc:docMk/>
            <pc:sldMk cId="1745664520" sldId="379"/>
            <ac:spMk id="4" creationId="{581E70D4-5B75-4728-A38F-9152510C7F24}"/>
          </ac:spMkLst>
        </pc:spChg>
        <pc:picChg chg="add mod">
          <ac:chgData name="Luis Araque Connolly" userId="" providerId="" clId="Web-{F20FF596-CAA9-4793-88DE-F5CF8382F943}" dt="2022-03-04T18:59:56.278" v="74" actId="1076"/>
          <ac:picMkLst>
            <pc:docMk/>
            <pc:sldMk cId="1745664520" sldId="379"/>
            <ac:picMk id="2" creationId="{AC809F9F-D796-4B0A-86DB-0D49ED15B583}"/>
          </ac:picMkLst>
        </pc:picChg>
        <pc:picChg chg="add mod">
          <ac:chgData name="Luis Araque Connolly" userId="" providerId="" clId="Web-{F20FF596-CAA9-4793-88DE-F5CF8382F943}" dt="2022-03-04T18:59:58.200" v="75" actId="1076"/>
          <ac:picMkLst>
            <pc:docMk/>
            <pc:sldMk cId="1745664520" sldId="379"/>
            <ac:picMk id="5" creationId="{C699C6F6-43D8-4604-93F3-13CD54E54AF5}"/>
          </ac:picMkLst>
        </pc:picChg>
      </pc:sldChg>
      <pc:sldChg chg="modSp">
        <pc:chgData name="Luis Araque Connolly" userId="" providerId="" clId="Web-{F20FF596-CAA9-4793-88DE-F5CF8382F943}" dt="2022-03-04T19:50:21.751" v="195" actId="20577"/>
        <pc:sldMkLst>
          <pc:docMk/>
          <pc:sldMk cId="883081911" sldId="380"/>
        </pc:sldMkLst>
        <pc:spChg chg="mod">
          <ac:chgData name="Luis Araque Connolly" userId="" providerId="" clId="Web-{F20FF596-CAA9-4793-88DE-F5CF8382F943}" dt="2022-03-04T19:50:21.751" v="195" actId="20577"/>
          <ac:spMkLst>
            <pc:docMk/>
            <pc:sldMk cId="883081911" sldId="380"/>
            <ac:spMk id="3" creationId="{1A5A17F5-AF90-4D4D-B362-F8BE2229A8EB}"/>
          </ac:spMkLst>
        </pc:spChg>
      </pc:sldChg>
      <pc:sldChg chg="addSp delSp modSp">
        <pc:chgData name="Luis Araque Connolly" userId="" providerId="" clId="Web-{F20FF596-CAA9-4793-88DE-F5CF8382F943}" dt="2022-03-04T19:33:46.011" v="189" actId="20577"/>
        <pc:sldMkLst>
          <pc:docMk/>
          <pc:sldMk cId="655259587" sldId="383"/>
        </pc:sldMkLst>
        <pc:spChg chg="del">
          <ac:chgData name="Luis Araque Connolly" userId="" providerId="" clId="Web-{F20FF596-CAA9-4793-88DE-F5CF8382F943}" dt="2022-03-04T19:25:42.469" v="93"/>
          <ac:spMkLst>
            <pc:docMk/>
            <pc:sldMk cId="655259587" sldId="383"/>
            <ac:spMk id="3" creationId="{7242017B-8C5A-45E3-A258-2B28E70D2187}"/>
          </ac:spMkLst>
        </pc:spChg>
        <pc:spChg chg="mod">
          <ac:chgData name="Luis Araque Connolly" userId="" providerId="" clId="Web-{F20FF596-CAA9-4793-88DE-F5CF8382F943}" dt="2022-03-04T19:33:46.011" v="189" actId="20577"/>
          <ac:spMkLst>
            <pc:docMk/>
            <pc:sldMk cId="655259587" sldId="383"/>
            <ac:spMk id="4" creationId="{26E19B1C-34C1-4FCB-9C12-D953FA70A647}"/>
          </ac:spMkLst>
        </pc:spChg>
        <pc:picChg chg="add mod ord">
          <ac:chgData name="Luis Araque Connolly" userId="" providerId="" clId="Web-{F20FF596-CAA9-4793-88DE-F5CF8382F943}" dt="2022-03-04T19:27:19.924" v="117" actId="1076"/>
          <ac:picMkLst>
            <pc:docMk/>
            <pc:sldMk cId="655259587" sldId="383"/>
            <ac:picMk id="5" creationId="{E1EFF47F-2D3F-4348-86A2-3C3BB6E0E607}"/>
          </ac:picMkLst>
        </pc:picChg>
        <pc:picChg chg="add mod">
          <ac:chgData name="Luis Araque Connolly" userId="" providerId="" clId="Web-{F20FF596-CAA9-4793-88DE-F5CF8382F943}" dt="2022-03-04T19:27:16.611" v="116" actId="1076"/>
          <ac:picMkLst>
            <pc:docMk/>
            <pc:sldMk cId="655259587" sldId="383"/>
            <ac:picMk id="6" creationId="{7ED90CC8-95F1-459A-BE47-7BFE0D6BEB3E}"/>
          </ac:picMkLst>
        </pc:picChg>
        <pc:picChg chg="add mod">
          <ac:chgData name="Luis Araque Connolly" userId="" providerId="" clId="Web-{F20FF596-CAA9-4793-88DE-F5CF8382F943}" dt="2022-03-04T19:27:21.658" v="118" actId="1076"/>
          <ac:picMkLst>
            <pc:docMk/>
            <pc:sldMk cId="655259587" sldId="383"/>
            <ac:picMk id="7" creationId="{BF680A3B-50E4-4BBE-B6A2-F203625039B8}"/>
          </ac:picMkLst>
        </pc:picChg>
      </pc:sldChg>
    </pc:docChg>
  </pc:docChgLst>
  <pc:docChgLst>
    <pc:chgData name="Kamela Dahhan" userId="AG42XQ/9s6fllClpQPjsOHyvto0XoQ+nT+T83OJ6Dbk=" providerId="None" clId="Web-{6B404929-6B09-4BBC-A4AA-A5A15959F2ED}"/>
    <pc:docChg chg="modSld">
      <pc:chgData name="Kamela Dahhan" userId="AG42XQ/9s6fllClpQPjsOHyvto0XoQ+nT+T83OJ6Dbk=" providerId="None" clId="Web-{6B404929-6B09-4BBC-A4AA-A5A15959F2ED}" dt="2022-03-09T15:26:14.905" v="8" actId="20577"/>
      <pc:docMkLst>
        <pc:docMk/>
      </pc:docMkLst>
      <pc:sldChg chg="delSp">
        <pc:chgData name="Kamela Dahhan" userId="AG42XQ/9s6fllClpQPjsOHyvto0XoQ+nT+T83OJ6Dbk=" providerId="None" clId="Web-{6B404929-6B09-4BBC-A4AA-A5A15959F2ED}" dt="2022-03-09T12:41:30.931" v="0"/>
        <pc:sldMkLst>
          <pc:docMk/>
          <pc:sldMk cId="0" sldId="257"/>
        </pc:sldMkLst>
        <pc:spChg chg="del">
          <ac:chgData name="Kamela Dahhan" userId="AG42XQ/9s6fllClpQPjsOHyvto0XoQ+nT+T83OJ6Dbk=" providerId="None" clId="Web-{6B404929-6B09-4BBC-A4AA-A5A15959F2ED}" dt="2022-03-09T12:41:30.931" v="0"/>
          <ac:spMkLst>
            <pc:docMk/>
            <pc:sldMk cId="0" sldId="257"/>
            <ac:spMk id="2" creationId="{15AC5ADD-A2B2-48C3-99EF-AE0761660EC8}"/>
          </ac:spMkLst>
        </pc:spChg>
      </pc:sldChg>
      <pc:sldChg chg="modSp">
        <pc:chgData name="Kamela Dahhan" userId="AG42XQ/9s6fllClpQPjsOHyvto0XoQ+nT+T83OJ6Dbk=" providerId="None" clId="Web-{6B404929-6B09-4BBC-A4AA-A5A15959F2ED}" dt="2022-03-09T15:26:14.905" v="8" actId="20577"/>
        <pc:sldMkLst>
          <pc:docMk/>
          <pc:sldMk cId="0" sldId="327"/>
        </pc:sldMkLst>
        <pc:spChg chg="mod">
          <ac:chgData name="Kamela Dahhan" userId="AG42XQ/9s6fllClpQPjsOHyvto0XoQ+nT+T83OJ6Dbk=" providerId="None" clId="Web-{6B404929-6B09-4BBC-A4AA-A5A15959F2ED}" dt="2022-03-09T15:26:14.905" v="8" actId="20577"/>
          <ac:spMkLst>
            <pc:docMk/>
            <pc:sldMk cId="0" sldId="327"/>
            <ac:spMk id="10243" creationId="{7BA3C0FF-ED74-4C29-A7E7-615A25316DE7}"/>
          </ac:spMkLst>
        </pc:spChg>
      </pc:sldChg>
      <pc:sldChg chg="modSp">
        <pc:chgData name="Kamela Dahhan" userId="AG42XQ/9s6fllClpQPjsOHyvto0XoQ+nT+T83OJ6Dbk=" providerId="None" clId="Web-{6B404929-6B09-4BBC-A4AA-A5A15959F2ED}" dt="2022-03-09T12:42:06.307" v="4" actId="20577"/>
        <pc:sldMkLst>
          <pc:docMk/>
          <pc:sldMk cId="344307676" sldId="377"/>
        </pc:sldMkLst>
        <pc:spChg chg="mod">
          <ac:chgData name="Kamela Dahhan" userId="AG42XQ/9s6fllClpQPjsOHyvto0XoQ+nT+T83OJ6Dbk=" providerId="None" clId="Web-{6B404929-6B09-4BBC-A4AA-A5A15959F2ED}" dt="2022-03-09T12:42:06.307" v="4" actId="20577"/>
          <ac:spMkLst>
            <pc:docMk/>
            <pc:sldMk cId="344307676" sldId="377"/>
            <ac:spMk id="2" creationId="{EBDFC478-495E-42B5-886D-3B87D20EEC01}"/>
          </ac:spMkLst>
        </pc:spChg>
        <pc:spChg chg="mod">
          <ac:chgData name="Kamela Dahhan" userId="AG42XQ/9s6fllClpQPjsOHyvto0XoQ+nT+T83OJ6Dbk=" providerId="None" clId="Web-{6B404929-6B09-4BBC-A4AA-A5A15959F2ED}" dt="2022-03-09T12:42:00.104" v="2" actId="20577"/>
          <ac:spMkLst>
            <pc:docMk/>
            <pc:sldMk cId="344307676" sldId="377"/>
            <ac:spMk id="3" creationId="{CACE2E1D-3396-4695-9C4D-1BA7B35EC8C7}"/>
          </ac:spMkLst>
        </pc:spChg>
      </pc:sldChg>
      <pc:sldChg chg="modSp">
        <pc:chgData name="Kamela Dahhan" userId="AG42XQ/9s6fllClpQPjsOHyvto0XoQ+nT+T83OJ6Dbk=" providerId="None" clId="Web-{6B404929-6B09-4BBC-A4AA-A5A15959F2ED}" dt="2022-03-09T12:48:01.833" v="7" actId="20577"/>
        <pc:sldMkLst>
          <pc:docMk/>
          <pc:sldMk cId="3195085912" sldId="378"/>
        </pc:sldMkLst>
        <pc:spChg chg="mod">
          <ac:chgData name="Kamela Dahhan" userId="AG42XQ/9s6fllClpQPjsOHyvto0XoQ+nT+T83OJ6Dbk=" providerId="None" clId="Web-{6B404929-6B09-4BBC-A4AA-A5A15959F2ED}" dt="2022-03-09T12:48:01.833" v="7" actId="20577"/>
          <ac:spMkLst>
            <pc:docMk/>
            <pc:sldMk cId="3195085912" sldId="378"/>
            <ac:spMk id="3" creationId="{DACCB1D7-9D02-4571-A219-32B7DB9EFCBD}"/>
          </ac:spMkLst>
        </pc:spChg>
      </pc:sldChg>
    </pc:docChg>
  </pc:docChgLst>
  <pc:docChgLst>
    <pc:chgData name="Kamela Dahhan" userId="AG42XQ/9s6fllClpQPjsOHyvto0XoQ+nT+T83OJ6Dbk=" providerId="None" clId="Web-{ACCD258B-C5F5-4562-9FA2-1DC18A899EAD}"/>
    <pc:docChg chg="addSld delSld modSld">
      <pc:chgData name="Kamela Dahhan" userId="AG42XQ/9s6fllClpQPjsOHyvto0XoQ+nT+T83OJ6Dbk=" providerId="None" clId="Web-{ACCD258B-C5F5-4562-9FA2-1DC18A899EAD}" dt="2022-03-04T22:00:09.788" v="695"/>
      <pc:docMkLst>
        <pc:docMk/>
      </pc:docMkLst>
      <pc:sldChg chg="addSp">
        <pc:chgData name="Kamela Dahhan" userId="AG42XQ/9s6fllClpQPjsOHyvto0XoQ+nT+T83OJ6Dbk=" providerId="None" clId="Web-{ACCD258B-C5F5-4562-9FA2-1DC18A899EAD}" dt="2022-03-04T22:00:09.788" v="695"/>
        <pc:sldMkLst>
          <pc:docMk/>
          <pc:sldMk cId="0" sldId="257"/>
        </pc:sldMkLst>
        <pc:spChg chg="add">
          <ac:chgData name="Kamela Dahhan" userId="AG42XQ/9s6fllClpQPjsOHyvto0XoQ+nT+T83OJ6Dbk=" providerId="None" clId="Web-{ACCD258B-C5F5-4562-9FA2-1DC18A899EAD}" dt="2022-03-04T22:00:09.788" v="695"/>
          <ac:spMkLst>
            <pc:docMk/>
            <pc:sldMk cId="0" sldId="257"/>
            <ac:spMk id="2" creationId="{15AC5ADD-A2B2-48C3-99EF-AE0761660EC8}"/>
          </ac:spMkLst>
        </pc:spChg>
      </pc:sldChg>
      <pc:sldChg chg="modSp">
        <pc:chgData name="Kamela Dahhan" userId="AG42XQ/9s6fllClpQPjsOHyvto0XoQ+nT+T83OJ6Dbk=" providerId="None" clId="Web-{ACCD258B-C5F5-4562-9FA2-1DC18A899EAD}" dt="2022-03-04T21:37:46.374" v="144" actId="20577"/>
        <pc:sldMkLst>
          <pc:docMk/>
          <pc:sldMk cId="1745664520" sldId="379"/>
        </pc:sldMkLst>
        <pc:spChg chg="mod">
          <ac:chgData name="Kamela Dahhan" userId="AG42XQ/9s6fllClpQPjsOHyvto0XoQ+nT+T83OJ6Dbk=" providerId="None" clId="Web-{ACCD258B-C5F5-4562-9FA2-1DC18A899EAD}" dt="2022-03-04T21:37:46.374" v="144" actId="20577"/>
          <ac:spMkLst>
            <pc:docMk/>
            <pc:sldMk cId="1745664520" sldId="379"/>
            <ac:spMk id="3" creationId="{74FB5D54-DD32-4EF1-B6FD-FDAF59C58570}"/>
          </ac:spMkLst>
        </pc:spChg>
      </pc:sldChg>
      <pc:sldChg chg="addSp delSp modSp">
        <pc:chgData name="Kamela Dahhan" userId="AG42XQ/9s6fllClpQPjsOHyvto0XoQ+nT+T83OJ6Dbk=" providerId="None" clId="Web-{ACCD258B-C5F5-4562-9FA2-1DC18A899EAD}" dt="2022-03-04T21:58:17.052" v="684" actId="1076"/>
        <pc:sldMkLst>
          <pc:docMk/>
          <pc:sldMk cId="1136561051" sldId="381"/>
        </pc:sldMkLst>
        <pc:spChg chg="mod">
          <ac:chgData name="Kamela Dahhan" userId="AG42XQ/9s6fllClpQPjsOHyvto0XoQ+nT+T83OJ6Dbk=" providerId="None" clId="Web-{ACCD258B-C5F5-4562-9FA2-1DC18A899EAD}" dt="2022-03-04T21:23:27.999" v="78" actId="1076"/>
          <ac:spMkLst>
            <pc:docMk/>
            <pc:sldMk cId="1136561051" sldId="381"/>
            <ac:spMk id="2" creationId="{C87FC816-4B90-4D38-B645-B3D854F8A66A}"/>
          </ac:spMkLst>
        </pc:spChg>
        <pc:spChg chg="mod">
          <ac:chgData name="Kamela Dahhan" userId="AG42XQ/9s6fllClpQPjsOHyvto0XoQ+nT+T83OJ6Dbk=" providerId="None" clId="Web-{ACCD258B-C5F5-4562-9FA2-1DC18A899EAD}" dt="2022-03-04T21:56:44.691" v="675" actId="20577"/>
          <ac:spMkLst>
            <pc:docMk/>
            <pc:sldMk cId="1136561051" sldId="381"/>
            <ac:spMk id="3" creationId="{7D0EF9BA-9AF4-41A4-9EA8-17BC2DB1288B}"/>
          </ac:spMkLst>
        </pc:spChg>
        <pc:spChg chg="del">
          <ac:chgData name="Kamela Dahhan" userId="AG42XQ/9s6fllClpQPjsOHyvto0XoQ+nT+T83OJ6Dbk=" providerId="None" clId="Web-{ACCD258B-C5F5-4562-9FA2-1DC18A899EAD}" dt="2022-03-04T21:20:28.496" v="2"/>
          <ac:spMkLst>
            <pc:docMk/>
            <pc:sldMk cId="1136561051" sldId="381"/>
            <ac:spMk id="4" creationId="{C077D9A2-E3F1-420C-A12F-891C3704E294}"/>
          </ac:spMkLst>
        </pc:spChg>
        <pc:picChg chg="add mod">
          <ac:chgData name="Kamela Dahhan" userId="AG42XQ/9s6fllClpQPjsOHyvto0XoQ+nT+T83OJ6Dbk=" providerId="None" clId="Web-{ACCD258B-C5F5-4562-9FA2-1DC18A899EAD}" dt="2022-03-04T21:57:27.707" v="679" actId="1076"/>
          <ac:picMkLst>
            <pc:docMk/>
            <pc:sldMk cId="1136561051" sldId="381"/>
            <ac:picMk id="7" creationId="{D24D1A6D-8DAF-43F2-952C-E8AF3695342D}"/>
          </ac:picMkLst>
        </pc:picChg>
        <pc:picChg chg="add mod">
          <ac:chgData name="Kamela Dahhan" userId="AG42XQ/9s6fllClpQPjsOHyvto0XoQ+nT+T83OJ6Dbk=" providerId="None" clId="Web-{ACCD258B-C5F5-4562-9FA2-1DC18A899EAD}" dt="2022-03-04T21:58:17.052" v="684" actId="1076"/>
          <ac:picMkLst>
            <pc:docMk/>
            <pc:sldMk cId="1136561051" sldId="381"/>
            <ac:picMk id="8" creationId="{3723EEB0-2063-4739-A317-8AD2C4821AA7}"/>
          </ac:picMkLst>
        </pc:picChg>
        <pc:cxnChg chg="add mod">
          <ac:chgData name="Kamela Dahhan" userId="AG42XQ/9s6fllClpQPjsOHyvto0XoQ+nT+T83OJ6Dbk=" providerId="None" clId="Web-{ACCD258B-C5F5-4562-9FA2-1DC18A899EAD}" dt="2022-03-04T21:44:08.334" v="355" actId="1076"/>
          <ac:cxnSpMkLst>
            <pc:docMk/>
            <pc:sldMk cId="1136561051" sldId="381"/>
            <ac:cxnSpMk id="6" creationId="{CC3CB81B-CECD-4104-9EEF-E7239E0E7DF5}"/>
          </ac:cxnSpMkLst>
        </pc:cxnChg>
      </pc:sldChg>
      <pc:sldChg chg="addSp delSp modSp">
        <pc:chgData name="Kamela Dahhan" userId="AG42XQ/9s6fllClpQPjsOHyvto0XoQ+nT+T83OJ6Dbk=" providerId="None" clId="Web-{ACCD258B-C5F5-4562-9FA2-1DC18A899EAD}" dt="2022-03-04T21:59:10.272" v="694" actId="1076"/>
        <pc:sldMkLst>
          <pc:docMk/>
          <pc:sldMk cId="462152532" sldId="382"/>
        </pc:sldMkLst>
        <pc:spChg chg="mod">
          <ac:chgData name="Kamela Dahhan" userId="AG42XQ/9s6fllClpQPjsOHyvto0XoQ+nT+T83OJ6Dbk=" providerId="None" clId="Web-{ACCD258B-C5F5-4562-9FA2-1DC18A899EAD}" dt="2022-03-04T21:39:51.141" v="192" actId="20577"/>
          <ac:spMkLst>
            <pc:docMk/>
            <pc:sldMk cId="462152532" sldId="382"/>
            <ac:spMk id="2" creationId="{B7B79D86-4B24-44C5-B048-DCB013B338D3}"/>
          </ac:spMkLst>
        </pc:spChg>
        <pc:spChg chg="del">
          <ac:chgData name="Kamela Dahhan" userId="AG42XQ/9s6fllClpQPjsOHyvto0XoQ+nT+T83OJ6Dbk=" providerId="None" clId="Web-{ACCD258B-C5F5-4562-9FA2-1DC18A899EAD}" dt="2022-03-04T21:24:17" v="79"/>
          <ac:spMkLst>
            <pc:docMk/>
            <pc:sldMk cId="462152532" sldId="382"/>
            <ac:spMk id="3" creationId="{CD6FB4EA-E6A6-4CE0-ABC7-4196996EB3F8}"/>
          </ac:spMkLst>
        </pc:spChg>
        <pc:spChg chg="mod">
          <ac:chgData name="Kamela Dahhan" userId="AG42XQ/9s6fllClpQPjsOHyvto0XoQ+nT+T83OJ6Dbk=" providerId="None" clId="Web-{ACCD258B-C5F5-4562-9FA2-1DC18A899EAD}" dt="2022-03-04T21:44:43.787" v="359" actId="1076"/>
          <ac:spMkLst>
            <pc:docMk/>
            <pc:sldMk cId="462152532" sldId="382"/>
            <ac:spMk id="4" creationId="{94970AF0-04F7-4C8F-B9CC-6BE4610C2299}"/>
          </ac:spMkLst>
        </pc:spChg>
        <pc:spChg chg="add mod">
          <ac:chgData name="Kamela Dahhan" userId="AG42XQ/9s6fllClpQPjsOHyvto0XoQ+nT+T83OJ6Dbk=" providerId="None" clId="Web-{ACCD258B-C5F5-4562-9FA2-1DC18A899EAD}" dt="2022-03-04T21:53:11.734" v="633" actId="20577"/>
          <ac:spMkLst>
            <pc:docMk/>
            <pc:sldMk cId="462152532" sldId="382"/>
            <ac:spMk id="6" creationId="{0386B25F-4775-4A84-B126-6CE6AEBC6640}"/>
          </ac:spMkLst>
        </pc:spChg>
        <pc:picChg chg="add del mod">
          <ac:chgData name="Kamela Dahhan" userId="AG42XQ/9s6fllClpQPjsOHyvto0XoQ+nT+T83OJ6Dbk=" providerId="None" clId="Web-{ACCD258B-C5F5-4562-9FA2-1DC18A899EAD}" dt="2022-03-04T21:58:31.318" v="685"/>
          <ac:picMkLst>
            <pc:docMk/>
            <pc:sldMk cId="462152532" sldId="382"/>
            <ac:picMk id="7" creationId="{CAAB094F-3CC9-4EF6-ADAD-CE3B7F569A67}"/>
          </ac:picMkLst>
        </pc:picChg>
        <pc:picChg chg="add mod">
          <ac:chgData name="Kamela Dahhan" userId="AG42XQ/9s6fllClpQPjsOHyvto0XoQ+nT+T83OJ6Dbk=" providerId="None" clId="Web-{ACCD258B-C5F5-4562-9FA2-1DC18A899EAD}" dt="2022-03-04T21:59:10.272" v="694" actId="1076"/>
          <ac:picMkLst>
            <pc:docMk/>
            <pc:sldMk cId="462152532" sldId="382"/>
            <ac:picMk id="8" creationId="{1252B849-0F14-4DC0-B332-C6E8DF9265D3}"/>
          </ac:picMkLst>
        </pc:picChg>
      </pc:sldChg>
      <pc:sldChg chg="delSp modSp new del">
        <pc:chgData name="Kamela Dahhan" userId="AG42XQ/9s6fllClpQPjsOHyvto0XoQ+nT+T83OJ6Dbk=" providerId="None" clId="Web-{ACCD258B-C5F5-4562-9FA2-1DC18A899EAD}" dt="2022-03-04T21:38:54.187" v="169"/>
        <pc:sldMkLst>
          <pc:docMk/>
          <pc:sldMk cId="2263707835" sldId="384"/>
        </pc:sldMkLst>
        <pc:spChg chg="mod">
          <ac:chgData name="Kamela Dahhan" userId="AG42XQ/9s6fllClpQPjsOHyvto0XoQ+nT+T83OJ6Dbk=" providerId="None" clId="Web-{ACCD258B-C5F5-4562-9FA2-1DC18A899EAD}" dt="2022-03-04T21:35:49.200" v="102" actId="14100"/>
          <ac:spMkLst>
            <pc:docMk/>
            <pc:sldMk cId="2263707835" sldId="384"/>
            <ac:spMk id="2" creationId="{566D6458-9F2A-4CE8-8E9B-5B1E7671DC46}"/>
          </ac:spMkLst>
        </pc:spChg>
        <pc:spChg chg="del">
          <ac:chgData name="Kamela Dahhan" userId="AG42XQ/9s6fllClpQPjsOHyvto0XoQ+nT+T83OJ6Dbk=" providerId="None" clId="Web-{ACCD258B-C5F5-4562-9FA2-1DC18A899EAD}" dt="2022-03-04T21:35:46.325" v="101"/>
          <ac:spMkLst>
            <pc:docMk/>
            <pc:sldMk cId="2263707835" sldId="384"/>
            <ac:spMk id="3" creationId="{6B4A4701-3AE7-475C-BE44-3128037F65B3}"/>
          </ac:spMkLst>
        </pc:spChg>
        <pc:spChg chg="mod">
          <ac:chgData name="Kamela Dahhan" userId="AG42XQ/9s6fllClpQPjsOHyvto0XoQ+nT+T83OJ6Dbk=" providerId="None" clId="Web-{ACCD258B-C5F5-4562-9FA2-1DC18A899EAD}" dt="2022-03-04T21:36:09.012" v="123" actId="20577"/>
          <ac:spMkLst>
            <pc:docMk/>
            <pc:sldMk cId="2263707835" sldId="384"/>
            <ac:spMk id="4" creationId="{6B7B9330-A1A7-4D7E-8C06-ACF15A2810BC}"/>
          </ac:spMkLst>
        </pc:spChg>
      </pc:sldChg>
      <pc:sldChg chg="delSp modSp new del">
        <pc:chgData name="Kamela Dahhan" userId="AG42XQ/9s6fllClpQPjsOHyvto0XoQ+nT+T83OJ6Dbk=" providerId="None" clId="Web-{ACCD258B-C5F5-4562-9FA2-1DC18A899EAD}" dt="2022-03-04T21:53:44.141" v="634"/>
        <pc:sldMkLst>
          <pc:docMk/>
          <pc:sldMk cId="3857477134" sldId="384"/>
        </pc:sldMkLst>
        <pc:spChg chg="mod">
          <ac:chgData name="Kamela Dahhan" userId="AG42XQ/9s6fllClpQPjsOHyvto0XoQ+nT+T83OJ6Dbk=" providerId="None" clId="Web-{ACCD258B-C5F5-4562-9FA2-1DC18A899EAD}" dt="2022-03-04T21:40:06.892" v="207" actId="14100"/>
          <ac:spMkLst>
            <pc:docMk/>
            <pc:sldMk cId="3857477134" sldId="384"/>
            <ac:spMk id="2" creationId="{DFE7A4A7-C02E-4343-8671-1835FD37BE07}"/>
          </ac:spMkLst>
        </pc:spChg>
        <pc:spChg chg="del">
          <ac:chgData name="Kamela Dahhan" userId="AG42XQ/9s6fllClpQPjsOHyvto0XoQ+nT+T83OJ6Dbk=" providerId="None" clId="Web-{ACCD258B-C5F5-4562-9FA2-1DC18A899EAD}" dt="2022-03-04T21:40:04.798" v="206"/>
          <ac:spMkLst>
            <pc:docMk/>
            <pc:sldMk cId="3857477134" sldId="384"/>
            <ac:spMk id="3" creationId="{12C3D01F-FB3E-4D35-849F-4E73D6A5D1A4}"/>
          </ac:spMkLst>
        </pc:spChg>
        <pc:spChg chg="mod">
          <ac:chgData name="Kamela Dahhan" userId="AG42XQ/9s6fllClpQPjsOHyvto0XoQ+nT+T83OJ6Dbk=" providerId="None" clId="Web-{ACCD258B-C5F5-4562-9FA2-1DC18A899EAD}" dt="2022-03-04T21:44:40.131" v="358" actId="20577"/>
          <ac:spMkLst>
            <pc:docMk/>
            <pc:sldMk cId="3857477134" sldId="384"/>
            <ac:spMk id="4" creationId="{46EE1631-2CF6-42B5-BCB0-32E1527790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8C57B-81FB-4AE4-BBEA-39FC5BACD02C}"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FC738-6420-4DF8-9524-973DDB707CE4}" type="slidenum">
              <a:rPr lang="en-US" smtClean="0"/>
              <a:t>‹#›</a:t>
            </a:fld>
            <a:endParaRPr lang="en-US"/>
          </a:p>
        </p:txBody>
      </p:sp>
    </p:spTree>
    <p:extLst>
      <p:ext uri="{BB962C8B-B14F-4D97-AF65-F5344CB8AC3E}">
        <p14:creationId xmlns:p14="http://schemas.microsoft.com/office/powerpoint/2010/main" val="336035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a:extLst>
              <a:ext uri="{FF2B5EF4-FFF2-40B4-BE49-F238E27FC236}">
                <a16:creationId xmlns:a16="http://schemas.microsoft.com/office/drawing/2014/main" id="{E37B6D20-157D-486A-8D2D-ECF567EF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BC7043-DD75-4F73-AA46-A6E864C721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123" name="Rectangle 2">
            <a:extLst>
              <a:ext uri="{FF2B5EF4-FFF2-40B4-BE49-F238E27FC236}">
                <a16:creationId xmlns:a16="http://schemas.microsoft.com/office/drawing/2014/main" id="{2A1DD98B-9037-44D7-A0C3-91930B85F8E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2282D0B-3F72-43F9-B079-8D57190C9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0D59DD5-0D1D-4E49-B913-C05D5874753C}"/>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D11DF95-7A4E-4B71-9D88-4EADCE68F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5364" name="Slide Number Placeholder 3">
            <a:extLst>
              <a:ext uri="{FF2B5EF4-FFF2-40B4-BE49-F238E27FC236}">
                <a16:creationId xmlns:a16="http://schemas.microsoft.com/office/drawing/2014/main" id="{3E273326-6AD3-4175-BA97-7E02D6A2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128A6-7564-4642-88F6-5CE8BB38ED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27800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0D59DD5-0D1D-4E49-B913-C05D5874753C}"/>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D11DF95-7A4E-4B71-9D88-4EADCE68F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5364" name="Slide Number Placeholder 3">
            <a:extLst>
              <a:ext uri="{FF2B5EF4-FFF2-40B4-BE49-F238E27FC236}">
                <a16:creationId xmlns:a16="http://schemas.microsoft.com/office/drawing/2014/main" id="{3E273326-6AD3-4175-BA97-7E02D6A2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128A6-7564-4642-88F6-5CE8BB38ED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42453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FEB428A-AFD1-447B-8104-1BD2F31C4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cs typeface="ヒラギノ角ゴ Pro W3" charset="0"/>
              </a:defRPr>
            </a:lvl1pPr>
            <a:lvl2pPr marL="742950" indent="-285750" defTabSz="922338">
              <a:defRPr sz="2400">
                <a:solidFill>
                  <a:schemeClr val="tx1"/>
                </a:solidFill>
                <a:latin typeface="Arial" panose="020B0604020202020204" pitchFamily="34" charset="0"/>
                <a:cs typeface="ヒラギノ角ゴ Pro W3" charset="0"/>
              </a:defRPr>
            </a:lvl2pPr>
            <a:lvl3pPr marL="1143000" indent="-228600" defTabSz="922338">
              <a:defRPr sz="2400">
                <a:solidFill>
                  <a:schemeClr val="tx1"/>
                </a:solidFill>
                <a:latin typeface="Arial" panose="020B0604020202020204" pitchFamily="34" charset="0"/>
                <a:cs typeface="ヒラギノ角ゴ Pro W3" charset="0"/>
              </a:defRPr>
            </a:lvl3pPr>
            <a:lvl4pPr marL="1600200" indent="-228600" defTabSz="922338">
              <a:defRPr sz="2400">
                <a:solidFill>
                  <a:schemeClr val="tx1"/>
                </a:solidFill>
                <a:latin typeface="Arial" panose="020B0604020202020204" pitchFamily="34" charset="0"/>
                <a:cs typeface="ヒラギノ角ゴ Pro W3" charset="0"/>
              </a:defRPr>
            </a:lvl4pPr>
            <a:lvl5pPr marL="2057400" indent="-228600" defTabSz="922338">
              <a:defRPr sz="2400">
                <a:solidFill>
                  <a:schemeClr val="tx1"/>
                </a:solidFill>
                <a:latin typeface="Arial" panose="020B0604020202020204" pitchFamily="34" charset="0"/>
                <a:cs typeface="ヒラギノ角ゴ Pro W3"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27DF3B9F-21E7-45DD-8DE6-CF737FE009ED}"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22338" rtl="0" eaLnBrk="0" fontAlgn="base" latinLnBrk="0" hangingPunct="0">
                <a:lnSpc>
                  <a:spcPct val="100000"/>
                </a:lnSpc>
                <a:spcBef>
                  <a:spcPct val="0"/>
                </a:spcBef>
                <a:spcAft>
                  <a:spcPct val="0"/>
                </a:spcAft>
                <a:buClrTx/>
                <a:buSzTx/>
                <a:buFontTx/>
                <a:buNone/>
                <a:tabLst/>
                <a:defRPr/>
              </a:pPr>
              <a:t>23</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315" name="Rectangle 2">
            <a:extLst>
              <a:ext uri="{FF2B5EF4-FFF2-40B4-BE49-F238E27FC236}">
                <a16:creationId xmlns:a16="http://schemas.microsoft.com/office/drawing/2014/main" id="{3A3A01CA-7AF8-4F1F-939B-2E6612FAF64D}"/>
              </a:ext>
            </a:extLst>
          </p:cNvPr>
          <p:cNvSpPr>
            <a:spLocks noGrp="1" noRot="1" noChangeAspect="1" noChangeArrowheads="1" noTextEdit="1"/>
          </p:cNvSpPr>
          <p:nvPr>
            <p:ph type="sldImg"/>
          </p:nvPr>
        </p:nvSpPr>
        <p:spPr>
          <a:xfrm>
            <a:off x="407988" y="696913"/>
            <a:ext cx="6197600" cy="3486150"/>
          </a:xfrm>
          <a:ln/>
        </p:spPr>
      </p:sp>
      <p:sp>
        <p:nvSpPr>
          <p:cNvPr id="13316" name="Rectangle 3">
            <a:extLst>
              <a:ext uri="{FF2B5EF4-FFF2-40B4-BE49-F238E27FC236}">
                <a16:creationId xmlns:a16="http://schemas.microsoft.com/office/drawing/2014/main" id="{7C5ACAF6-5D01-438A-88CD-0F35439065CC}"/>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0"/>
            </a:endParaRPr>
          </a:p>
        </p:txBody>
      </p:sp>
    </p:spTree>
    <p:extLst>
      <p:ext uri="{BB962C8B-B14F-4D97-AF65-F5344CB8AC3E}">
        <p14:creationId xmlns:p14="http://schemas.microsoft.com/office/powerpoint/2010/main" val="119052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FEB428A-AFD1-447B-8104-1BD2F31C4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cs typeface="ヒラギノ角ゴ Pro W3" charset="0"/>
              </a:defRPr>
            </a:lvl1pPr>
            <a:lvl2pPr marL="742950" indent="-285750" defTabSz="922338">
              <a:defRPr sz="2400">
                <a:solidFill>
                  <a:schemeClr val="tx1"/>
                </a:solidFill>
                <a:latin typeface="Arial" panose="020B0604020202020204" pitchFamily="34" charset="0"/>
                <a:cs typeface="ヒラギノ角ゴ Pro W3" charset="0"/>
              </a:defRPr>
            </a:lvl2pPr>
            <a:lvl3pPr marL="1143000" indent="-228600" defTabSz="922338">
              <a:defRPr sz="2400">
                <a:solidFill>
                  <a:schemeClr val="tx1"/>
                </a:solidFill>
                <a:latin typeface="Arial" panose="020B0604020202020204" pitchFamily="34" charset="0"/>
                <a:cs typeface="ヒラギノ角ゴ Pro W3" charset="0"/>
              </a:defRPr>
            </a:lvl3pPr>
            <a:lvl4pPr marL="1600200" indent="-228600" defTabSz="922338">
              <a:defRPr sz="2400">
                <a:solidFill>
                  <a:schemeClr val="tx1"/>
                </a:solidFill>
                <a:latin typeface="Arial" panose="020B0604020202020204" pitchFamily="34" charset="0"/>
                <a:cs typeface="ヒラギノ角ゴ Pro W3" charset="0"/>
              </a:defRPr>
            </a:lvl4pPr>
            <a:lvl5pPr marL="2057400" indent="-228600" defTabSz="922338">
              <a:defRPr sz="2400">
                <a:solidFill>
                  <a:schemeClr val="tx1"/>
                </a:solidFill>
                <a:latin typeface="Arial" panose="020B0604020202020204" pitchFamily="34" charset="0"/>
                <a:cs typeface="ヒラギノ角ゴ Pro W3"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27DF3B9F-21E7-45DD-8DE6-CF737FE009ED}"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22338" rtl="0" eaLnBrk="0" fontAlgn="base" latinLnBrk="0" hangingPunct="0">
                <a:lnSpc>
                  <a:spcPct val="100000"/>
                </a:lnSpc>
                <a:spcBef>
                  <a:spcPct val="0"/>
                </a:spcBef>
                <a:spcAft>
                  <a:spcPct val="0"/>
                </a:spcAft>
                <a:buClrTx/>
                <a:buSzTx/>
                <a:buFontTx/>
                <a:buNone/>
                <a:tabLst/>
                <a:defRPr/>
              </a:pPr>
              <a:t>24</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315" name="Rectangle 2">
            <a:extLst>
              <a:ext uri="{FF2B5EF4-FFF2-40B4-BE49-F238E27FC236}">
                <a16:creationId xmlns:a16="http://schemas.microsoft.com/office/drawing/2014/main" id="{3A3A01CA-7AF8-4F1F-939B-2E6612FAF64D}"/>
              </a:ext>
            </a:extLst>
          </p:cNvPr>
          <p:cNvSpPr>
            <a:spLocks noGrp="1" noRot="1" noChangeAspect="1" noChangeArrowheads="1" noTextEdit="1"/>
          </p:cNvSpPr>
          <p:nvPr>
            <p:ph type="sldImg"/>
          </p:nvPr>
        </p:nvSpPr>
        <p:spPr>
          <a:xfrm>
            <a:off x="407988" y="696913"/>
            <a:ext cx="6197600" cy="3486150"/>
          </a:xfrm>
          <a:ln/>
        </p:spPr>
      </p:sp>
      <p:sp>
        <p:nvSpPr>
          <p:cNvPr id="13316" name="Rectangle 3">
            <a:extLst>
              <a:ext uri="{FF2B5EF4-FFF2-40B4-BE49-F238E27FC236}">
                <a16:creationId xmlns:a16="http://schemas.microsoft.com/office/drawing/2014/main" id="{7C5ACAF6-5D01-438A-88CD-0F35439065CC}"/>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0"/>
            </a:endParaRPr>
          </a:p>
        </p:txBody>
      </p:sp>
    </p:spTree>
    <p:extLst>
      <p:ext uri="{BB962C8B-B14F-4D97-AF65-F5344CB8AC3E}">
        <p14:creationId xmlns:p14="http://schemas.microsoft.com/office/powerpoint/2010/main" val="57022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499A4F7-FFEC-42E0-8FA2-817E8C897FB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611DBBCD-251A-4775-B92B-3FFFD9A2B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7412" name="Slide Number Placeholder 3">
            <a:extLst>
              <a:ext uri="{FF2B5EF4-FFF2-40B4-BE49-F238E27FC236}">
                <a16:creationId xmlns:a16="http://schemas.microsoft.com/office/drawing/2014/main" id="{ECC2418B-855C-42DB-8A36-830E669AE2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50ED804-CDF6-4710-904B-45B25688F4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209444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a:extLst>
              <a:ext uri="{FF2B5EF4-FFF2-40B4-BE49-F238E27FC236}">
                <a16:creationId xmlns:a16="http://schemas.microsoft.com/office/drawing/2014/main" id="{E37B6D20-157D-486A-8D2D-ECF567EF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BC7043-DD75-4F73-AA46-A6E864C721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123" name="Rectangle 2">
            <a:extLst>
              <a:ext uri="{FF2B5EF4-FFF2-40B4-BE49-F238E27FC236}">
                <a16:creationId xmlns:a16="http://schemas.microsoft.com/office/drawing/2014/main" id="{2A1DD98B-9037-44D7-A0C3-91930B85F8E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2282D0B-3F72-43F9-B079-8D57190C9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0"/>
            </a:endParaRPr>
          </a:p>
        </p:txBody>
      </p:sp>
    </p:spTree>
    <p:extLst>
      <p:ext uri="{BB962C8B-B14F-4D97-AF65-F5344CB8AC3E}">
        <p14:creationId xmlns:p14="http://schemas.microsoft.com/office/powerpoint/2010/main" val="32640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FE8D563-2B44-42A2-AA9E-71528CF5A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cs typeface="ヒラギノ角ゴ Pro W3" charset="0"/>
              </a:defRPr>
            </a:lvl1pPr>
            <a:lvl2pPr marL="742950" indent="-285750" defTabSz="922338">
              <a:defRPr sz="2400">
                <a:solidFill>
                  <a:schemeClr val="tx1"/>
                </a:solidFill>
                <a:latin typeface="Arial" panose="020B0604020202020204" pitchFamily="34" charset="0"/>
                <a:cs typeface="ヒラギノ角ゴ Pro W3" charset="0"/>
              </a:defRPr>
            </a:lvl2pPr>
            <a:lvl3pPr marL="1143000" indent="-228600" defTabSz="922338">
              <a:defRPr sz="2400">
                <a:solidFill>
                  <a:schemeClr val="tx1"/>
                </a:solidFill>
                <a:latin typeface="Arial" panose="020B0604020202020204" pitchFamily="34" charset="0"/>
                <a:cs typeface="ヒラギノ角ゴ Pro W3" charset="0"/>
              </a:defRPr>
            </a:lvl3pPr>
            <a:lvl4pPr marL="1600200" indent="-228600" defTabSz="922338">
              <a:defRPr sz="2400">
                <a:solidFill>
                  <a:schemeClr val="tx1"/>
                </a:solidFill>
                <a:latin typeface="Arial" panose="020B0604020202020204" pitchFamily="34" charset="0"/>
                <a:cs typeface="ヒラギノ角ゴ Pro W3" charset="0"/>
              </a:defRPr>
            </a:lvl4pPr>
            <a:lvl5pPr marL="2057400" indent="-228600" defTabSz="922338">
              <a:defRPr sz="2400">
                <a:solidFill>
                  <a:schemeClr val="tx1"/>
                </a:solidFill>
                <a:latin typeface="Arial" panose="020B0604020202020204" pitchFamily="34" charset="0"/>
                <a:cs typeface="ヒラギノ角ゴ Pro W3"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F5DAF927-0B2D-4102-ABB9-FE7962EB446B}"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22338" rtl="0" eaLnBrk="0" fontAlgn="base" latinLnBrk="0" hangingPunct="0">
                <a:lnSpc>
                  <a:spcPct val="100000"/>
                </a:lnSpc>
                <a:spcBef>
                  <a:spcPct val="0"/>
                </a:spcBef>
                <a:spcAft>
                  <a:spcPct val="0"/>
                </a:spcAft>
                <a:buClrTx/>
                <a:buSzTx/>
                <a:buFontTx/>
                <a:buNone/>
                <a:tabLst/>
                <a:defRPr/>
              </a:pPr>
              <a:t>3</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171" name="Rectangle 2">
            <a:extLst>
              <a:ext uri="{FF2B5EF4-FFF2-40B4-BE49-F238E27FC236}">
                <a16:creationId xmlns:a16="http://schemas.microsoft.com/office/drawing/2014/main" id="{AC550B2E-E5ED-45DE-A732-6E7ED7CE60D8}"/>
              </a:ext>
            </a:extLst>
          </p:cNvPr>
          <p:cNvSpPr>
            <a:spLocks noGrp="1" noRot="1" noChangeAspect="1" noChangeArrowheads="1" noTextEdit="1"/>
          </p:cNvSpPr>
          <p:nvPr>
            <p:ph type="sldImg"/>
          </p:nvPr>
        </p:nvSpPr>
        <p:spPr>
          <a:xfrm>
            <a:off x="407988" y="696913"/>
            <a:ext cx="6197600" cy="3486150"/>
          </a:xfrm>
          <a:ln/>
        </p:spPr>
      </p:sp>
      <p:sp>
        <p:nvSpPr>
          <p:cNvPr id="7172" name="Rectangle 3">
            <a:extLst>
              <a:ext uri="{FF2B5EF4-FFF2-40B4-BE49-F238E27FC236}">
                <a16:creationId xmlns:a16="http://schemas.microsoft.com/office/drawing/2014/main" id="{E9A7F67D-5F06-4160-BACD-43B7E906B5B3}"/>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ヒラギノ角ゴ Pro W3" charset="0"/>
              </a:rPr>
              <a:t>We will start by talking about the Pause on Rent in NYC and what it means for you. Then we will look at how you should change your budget during this emergency including how to communicate with you landlord if you are not able to Pay rent. Then we will look at what are the financial supports that exist that you can use. Lastly we will talk about how to deal with debt this means if you have money you owe, how are dealing with that during this time.</a:t>
            </a:r>
          </a:p>
          <a:p>
            <a:pPr eaLnBrk="1" hangingPunct="1"/>
            <a:r>
              <a:rPr lang="en-US" altLang="en-US">
                <a:latin typeface="Arial" panose="020B0604020202020204" pitchFamily="34" charset="0"/>
                <a:cs typeface="ヒラギノ角ゴ Pro W3" charset="0"/>
              </a:rPr>
              <a:t>Any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070A6A4-80DF-4272-8766-D2847972C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cs typeface="ヒラギノ角ゴ Pro W3" charset="0"/>
              </a:defRPr>
            </a:lvl1pPr>
            <a:lvl2pPr marL="742950" indent="-285750" defTabSz="922338">
              <a:defRPr sz="2400">
                <a:solidFill>
                  <a:schemeClr val="tx1"/>
                </a:solidFill>
                <a:latin typeface="Arial" panose="020B0604020202020204" pitchFamily="34" charset="0"/>
                <a:cs typeface="ヒラギノ角ゴ Pro W3" charset="0"/>
              </a:defRPr>
            </a:lvl2pPr>
            <a:lvl3pPr marL="1143000" indent="-228600" defTabSz="922338">
              <a:defRPr sz="2400">
                <a:solidFill>
                  <a:schemeClr val="tx1"/>
                </a:solidFill>
                <a:latin typeface="Arial" panose="020B0604020202020204" pitchFamily="34" charset="0"/>
                <a:cs typeface="ヒラギノ角ゴ Pro W3" charset="0"/>
              </a:defRPr>
            </a:lvl3pPr>
            <a:lvl4pPr marL="1600200" indent="-228600" defTabSz="922338">
              <a:defRPr sz="2400">
                <a:solidFill>
                  <a:schemeClr val="tx1"/>
                </a:solidFill>
                <a:latin typeface="Arial" panose="020B0604020202020204" pitchFamily="34" charset="0"/>
                <a:cs typeface="ヒラギノ角ゴ Pro W3" charset="0"/>
              </a:defRPr>
            </a:lvl4pPr>
            <a:lvl5pPr marL="2057400" indent="-228600" defTabSz="922338">
              <a:defRPr sz="2400">
                <a:solidFill>
                  <a:schemeClr val="tx1"/>
                </a:solidFill>
                <a:latin typeface="Arial" panose="020B0604020202020204" pitchFamily="34" charset="0"/>
                <a:cs typeface="ヒラギノ角ゴ Pro W3"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4FF79F12-6A6A-4BC1-8006-C7AED27AF06B}"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22338" rtl="0" eaLnBrk="0" fontAlgn="base" latinLnBrk="0" hangingPunct="0">
                <a:lnSpc>
                  <a:spcPct val="100000"/>
                </a:lnSpc>
                <a:spcBef>
                  <a:spcPct val="0"/>
                </a:spcBef>
                <a:spcAft>
                  <a:spcPct val="0"/>
                </a:spcAft>
                <a:buClrTx/>
                <a:buSzTx/>
                <a:buFontTx/>
                <a:buNone/>
                <a:tabLst/>
                <a:defRPr/>
              </a:pPr>
              <a:t>5</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267" name="Rectangle 2">
            <a:extLst>
              <a:ext uri="{FF2B5EF4-FFF2-40B4-BE49-F238E27FC236}">
                <a16:creationId xmlns:a16="http://schemas.microsoft.com/office/drawing/2014/main" id="{794C48B2-4DBC-4AAC-896B-3A5ACC1C1352}"/>
              </a:ext>
            </a:extLst>
          </p:cNvPr>
          <p:cNvSpPr>
            <a:spLocks noGrp="1" noRot="1" noChangeAspect="1" noChangeArrowheads="1" noTextEdit="1"/>
          </p:cNvSpPr>
          <p:nvPr>
            <p:ph type="sldImg"/>
          </p:nvPr>
        </p:nvSpPr>
        <p:spPr>
          <a:xfrm>
            <a:off x="407988" y="696913"/>
            <a:ext cx="6197600" cy="3486150"/>
          </a:xfrm>
          <a:ln/>
        </p:spPr>
      </p:sp>
      <p:sp>
        <p:nvSpPr>
          <p:cNvPr id="11268" name="Rectangle 3">
            <a:extLst>
              <a:ext uri="{FF2B5EF4-FFF2-40B4-BE49-F238E27FC236}">
                <a16:creationId xmlns:a16="http://schemas.microsoft.com/office/drawing/2014/main" id="{BB4B16E8-8EC9-4A64-87E6-E07C1A16B56D}"/>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ヒラギノ角ゴ Pro W3" charset="0"/>
              </a:rPr>
              <a:t>It has been extended until August 20</a:t>
            </a:r>
            <a:r>
              <a:rPr lang="en-US" altLang="en-US" baseline="30000">
                <a:latin typeface="Arial" panose="020B0604020202020204" pitchFamily="34" charset="0"/>
                <a:cs typeface="ヒラギノ角ゴ Pro W3" charset="0"/>
              </a:rPr>
              <a:t>th</a:t>
            </a:r>
            <a:r>
              <a:rPr lang="en-US" altLang="en-US">
                <a:latin typeface="Arial" panose="020B0604020202020204" pitchFamily="34" charset="0"/>
                <a:cs typeface="ヒラギノ角ゴ Pro W3" charset="0"/>
              </a:rPr>
              <a:t>; you can use your direct deposit to pay for your rent and the money you owe. You have to start paying back that deposit 3 months after you use it to pay for rent. You can pay it back little by little. You can divide your deposit by 12 and pay back that partition every month.</a:t>
            </a:r>
          </a:p>
          <a:p>
            <a:pPr eaLnBrk="1" hangingPunct="1"/>
            <a:r>
              <a:rPr lang="en-US" altLang="en-US">
                <a:latin typeface="Arial" panose="020B0604020202020204" pitchFamily="34" charset="0"/>
                <a:cs typeface="ヒラギノ角ゴ Pro W3" charset="0"/>
              </a:rPr>
              <a:t>You cannot be charged late fees. This 2 months extension applies to those who have faced financial difficulties due to COVID 19 or are receiving UI or other federal or state benefits.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FEB428A-AFD1-447B-8104-1BD2F31C4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cs typeface="ヒラギノ角ゴ Pro W3" charset="0"/>
              </a:defRPr>
            </a:lvl1pPr>
            <a:lvl2pPr marL="742950" indent="-285750" defTabSz="922338">
              <a:defRPr sz="2400">
                <a:solidFill>
                  <a:schemeClr val="tx1"/>
                </a:solidFill>
                <a:latin typeface="Arial" panose="020B0604020202020204" pitchFamily="34" charset="0"/>
                <a:cs typeface="ヒラギノ角ゴ Pro W3" charset="0"/>
              </a:defRPr>
            </a:lvl2pPr>
            <a:lvl3pPr marL="1143000" indent="-228600" defTabSz="922338">
              <a:defRPr sz="2400">
                <a:solidFill>
                  <a:schemeClr val="tx1"/>
                </a:solidFill>
                <a:latin typeface="Arial" panose="020B0604020202020204" pitchFamily="34" charset="0"/>
                <a:cs typeface="ヒラギノ角ゴ Pro W3" charset="0"/>
              </a:defRPr>
            </a:lvl3pPr>
            <a:lvl4pPr marL="1600200" indent="-228600" defTabSz="922338">
              <a:defRPr sz="2400">
                <a:solidFill>
                  <a:schemeClr val="tx1"/>
                </a:solidFill>
                <a:latin typeface="Arial" panose="020B0604020202020204" pitchFamily="34" charset="0"/>
                <a:cs typeface="ヒラギノ角ゴ Pro W3" charset="0"/>
              </a:defRPr>
            </a:lvl4pPr>
            <a:lvl5pPr marL="2057400" indent="-228600" defTabSz="922338">
              <a:defRPr sz="2400">
                <a:solidFill>
                  <a:schemeClr val="tx1"/>
                </a:solidFill>
                <a:latin typeface="Arial" panose="020B0604020202020204" pitchFamily="34" charset="0"/>
                <a:cs typeface="ヒラギノ角ゴ Pro W3"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27DF3B9F-21E7-45DD-8DE6-CF737FE009ED}"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22338" rtl="0" eaLnBrk="0" fontAlgn="base" latinLnBrk="0" hangingPunct="0">
                <a:lnSpc>
                  <a:spcPct val="100000"/>
                </a:lnSpc>
                <a:spcBef>
                  <a:spcPct val="0"/>
                </a:spcBef>
                <a:spcAft>
                  <a:spcPct val="0"/>
                </a:spcAft>
                <a:buClrTx/>
                <a:buSzTx/>
                <a:buFontTx/>
                <a:buNone/>
                <a:tabLst/>
                <a:defRPr/>
              </a:pPr>
              <a:t>9</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315" name="Rectangle 2">
            <a:extLst>
              <a:ext uri="{FF2B5EF4-FFF2-40B4-BE49-F238E27FC236}">
                <a16:creationId xmlns:a16="http://schemas.microsoft.com/office/drawing/2014/main" id="{3A3A01CA-7AF8-4F1F-939B-2E6612FAF64D}"/>
              </a:ext>
            </a:extLst>
          </p:cNvPr>
          <p:cNvSpPr>
            <a:spLocks noGrp="1" noRot="1" noChangeAspect="1" noChangeArrowheads="1" noTextEdit="1"/>
          </p:cNvSpPr>
          <p:nvPr>
            <p:ph type="sldImg"/>
          </p:nvPr>
        </p:nvSpPr>
        <p:spPr>
          <a:xfrm>
            <a:off x="407988" y="696913"/>
            <a:ext cx="6197600" cy="3486150"/>
          </a:xfrm>
          <a:ln/>
        </p:spPr>
      </p:sp>
      <p:sp>
        <p:nvSpPr>
          <p:cNvPr id="13316" name="Rectangle 3">
            <a:extLst>
              <a:ext uri="{FF2B5EF4-FFF2-40B4-BE49-F238E27FC236}">
                <a16:creationId xmlns:a16="http://schemas.microsoft.com/office/drawing/2014/main" id="{7C5ACAF6-5D01-438A-88CD-0F35439065CC}"/>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0D59DD5-0D1D-4E49-B913-C05D5874753C}"/>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D11DF95-7A4E-4B71-9D88-4EADCE68F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5364" name="Slide Number Placeholder 3">
            <a:extLst>
              <a:ext uri="{FF2B5EF4-FFF2-40B4-BE49-F238E27FC236}">
                <a16:creationId xmlns:a16="http://schemas.microsoft.com/office/drawing/2014/main" id="{3E273326-6AD3-4175-BA97-7E02D6A2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128A6-7564-4642-88F6-5CE8BB38ED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14380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20000"/>
              </a:spcBef>
              <a:spcAft>
                <a:spcPct val="0"/>
              </a:spcAft>
              <a:buFont typeface="Arial,Sans-Serif"/>
              <a:buChar char="•"/>
            </a:pPr>
            <a:r>
              <a:rPr lang="en-US" dirty="0"/>
              <a:t>Every year from January-mid-April people in the US must submit their tax information to the IRS. Basically this is a way for the government to see if you paid the taxes you were supposed to. Sometimes you may have to pay money back or you might get some money!</a:t>
            </a:r>
          </a:p>
          <a:p>
            <a:endParaRPr lang="en-US" dirty="0">
              <a:cs typeface="Calibri"/>
            </a:endParaRPr>
          </a:p>
        </p:txBody>
      </p:sp>
      <p:sp>
        <p:nvSpPr>
          <p:cNvPr id="4" name="Slide Number Placeholder 3"/>
          <p:cNvSpPr>
            <a:spLocks noGrp="1"/>
          </p:cNvSpPr>
          <p:nvPr>
            <p:ph type="sldNum" sz="quarter" idx="5"/>
          </p:nvPr>
        </p:nvSpPr>
        <p:spPr/>
        <p:txBody>
          <a:bodyPr/>
          <a:lstStyle/>
          <a:p>
            <a:fld id="{E75FC738-6420-4DF8-9524-973DDB707CE4}" type="slidenum">
              <a:rPr lang="en-US" smtClean="0"/>
              <a:t>16</a:t>
            </a:fld>
            <a:endParaRPr lang="en-US"/>
          </a:p>
        </p:txBody>
      </p:sp>
    </p:spTree>
    <p:extLst>
      <p:ext uri="{BB962C8B-B14F-4D97-AF65-F5344CB8AC3E}">
        <p14:creationId xmlns:p14="http://schemas.microsoft.com/office/powerpoint/2010/main" val="347791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0D59DD5-0D1D-4E49-B913-C05D5874753C}"/>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D11DF95-7A4E-4B71-9D88-4EADCE68F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5364" name="Slide Number Placeholder 3">
            <a:extLst>
              <a:ext uri="{FF2B5EF4-FFF2-40B4-BE49-F238E27FC236}">
                <a16:creationId xmlns:a16="http://schemas.microsoft.com/office/drawing/2014/main" id="{3E273326-6AD3-4175-BA97-7E02D6A2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128A6-7564-4642-88F6-5CE8BB38ED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87380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0D59DD5-0D1D-4E49-B913-C05D5874753C}"/>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D11DF95-7A4E-4B71-9D88-4EADCE68F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0"/>
            </a:endParaRPr>
          </a:p>
        </p:txBody>
      </p:sp>
      <p:sp>
        <p:nvSpPr>
          <p:cNvPr id="15364" name="Slide Number Placeholder 3">
            <a:extLst>
              <a:ext uri="{FF2B5EF4-FFF2-40B4-BE49-F238E27FC236}">
                <a16:creationId xmlns:a16="http://schemas.microsoft.com/office/drawing/2014/main" id="{3E273326-6AD3-4175-BA97-7E02D6A2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128A6-7564-4642-88F6-5CE8BB38ED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231473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2689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65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a:t>Click to edit Master title style</a:t>
            </a:r>
            <a:endParaRPr lang="en-US" dirty="0"/>
          </a:p>
        </p:txBody>
      </p:sp>
      <p:sp>
        <p:nvSpPr>
          <p:cNvPr id="6" name="Content Placeholder 2"/>
          <p:cNvSpPr>
            <a:spLocks noGrp="1"/>
          </p:cNvSpPr>
          <p:nvPr>
            <p:ph sz="half" idx="1"/>
          </p:nvPr>
        </p:nvSpPr>
        <p:spPr>
          <a:xfrm>
            <a:off x="609600" y="2057400"/>
            <a:ext cx="5384800" cy="31242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6197600" y="2057400"/>
            <a:ext cx="5384800" cy="31242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61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566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53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609601" y="914400"/>
            <a:ext cx="4011084" cy="1162050"/>
          </a:xfrm>
        </p:spPr>
        <p:txBody>
          <a:bodyPr/>
          <a:lstStyle>
            <a:lvl1pPr algn="l">
              <a:defRPr sz="2800" b="1"/>
            </a:lvl1pPr>
          </a:lstStyle>
          <a:p>
            <a:r>
              <a:rPr lang="en-US"/>
              <a:t>Click to edit Master title style</a:t>
            </a:r>
            <a:endParaRPr lang="en-US" dirty="0"/>
          </a:p>
        </p:txBody>
      </p:sp>
      <p:sp>
        <p:nvSpPr>
          <p:cNvPr id="9" name="Content Placeholder 2"/>
          <p:cNvSpPr>
            <a:spLocks noGrp="1"/>
          </p:cNvSpPr>
          <p:nvPr>
            <p:ph idx="1"/>
          </p:nvPr>
        </p:nvSpPr>
        <p:spPr>
          <a:xfrm>
            <a:off x="4766733" y="914401"/>
            <a:ext cx="6815667" cy="5211763"/>
          </a:xfrm>
        </p:spPr>
        <p:txBody>
          <a:bodyPr/>
          <a:lstStyle>
            <a:lvl1pPr>
              <a:defRPr sz="2800"/>
            </a:lvl1pPr>
            <a:lvl2pPr>
              <a:defRPr sz="2800"/>
            </a:lvl2pPr>
            <a:lvl3pPr>
              <a:defRPr sz="2400"/>
            </a:lvl3pPr>
            <a:lvl4pPr>
              <a:defRPr sz="20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609601" y="2057401"/>
            <a:ext cx="4011084" cy="40687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776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0" y="914400"/>
            <a:ext cx="7315200" cy="4114800"/>
          </a:xfr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026400" y="914400"/>
            <a:ext cx="3556000" cy="41148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8418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22A3EB2-6634-4C80-996E-49A7CACB39C3}"/>
              </a:ext>
            </a:extLst>
          </p:cNvPr>
          <p:cNvSpPr>
            <a:spLocks noChangeArrowheads="1"/>
          </p:cNvSpPr>
          <p:nvPr userDrawn="1"/>
        </p:nvSpPr>
        <p:spPr bwMode="auto">
          <a:xfrm>
            <a:off x="304800" y="228600"/>
            <a:ext cx="11582400" cy="6400800"/>
          </a:xfrm>
          <a:prstGeom prst="rect">
            <a:avLst/>
          </a:prstGeom>
          <a:solidFill>
            <a:srgbClr val="FDC82F"/>
          </a:solidFill>
          <a:ln>
            <a:noFill/>
          </a:ln>
        </p:spPr>
        <p:txBody>
          <a:bodyPr wrap="none"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en-US" altLang="en-US" sz="2400"/>
          </a:p>
        </p:txBody>
      </p:sp>
      <p:pic>
        <p:nvPicPr>
          <p:cNvPr id="2051" name="Picture 4" descr="irc_logo_rgb">
            <a:extLst>
              <a:ext uri="{FF2B5EF4-FFF2-40B4-BE49-F238E27FC236}">
                <a16:creationId xmlns:a16="http://schemas.microsoft.com/office/drawing/2014/main" id="{A45C987B-5537-4B51-A5B0-F9D089D3FE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31" t="249" r="331" b="249"/>
          <a:stretch>
            <a:fillRect/>
          </a:stretch>
        </p:blipFill>
        <p:spPr bwMode="auto">
          <a:xfrm>
            <a:off x="304800" y="228600"/>
            <a:ext cx="259291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7C36B541-1E30-483F-AC38-831E3EABA137}"/>
              </a:ext>
            </a:extLst>
          </p:cNvPr>
          <p:cNvSpPr>
            <a:spLocks noGrp="1" noChangeArrowheads="1"/>
          </p:cNvSpPr>
          <p:nvPr>
            <p:ph type="title"/>
          </p:nvPr>
        </p:nvSpPr>
        <p:spPr bwMode="auto">
          <a:xfrm>
            <a:off x="609600" y="4114800"/>
            <a:ext cx="11074400"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7" name="Text Box 8">
            <a:extLst>
              <a:ext uri="{FF2B5EF4-FFF2-40B4-BE49-F238E27FC236}">
                <a16:creationId xmlns:a16="http://schemas.microsoft.com/office/drawing/2014/main" id="{AE89C568-2058-4481-AAD6-CA27DA10A704}"/>
              </a:ext>
            </a:extLst>
          </p:cNvPr>
          <p:cNvSpPr txBox="1">
            <a:spLocks noChangeArrowheads="1"/>
          </p:cNvSpPr>
          <p:nvPr userDrawn="1"/>
        </p:nvSpPr>
        <p:spPr bwMode="auto">
          <a:xfrm>
            <a:off x="609600" y="6400800"/>
            <a:ext cx="3962400" cy="153988"/>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lang="en-US" sz="1000" b="1">
                <a:cs typeface="Arial" charset="0"/>
              </a:rPr>
              <a:t>From Harm to Home </a:t>
            </a:r>
            <a:r>
              <a:rPr lang="en-US" sz="1000">
                <a:cs typeface="Arial" charset="0"/>
              </a:rPr>
              <a:t>|</a:t>
            </a:r>
            <a:r>
              <a:rPr lang="en-US" sz="1000" b="1">
                <a:cs typeface="Arial" charset="0"/>
              </a:rPr>
              <a:t> Rescue.org</a:t>
            </a:r>
            <a:endParaRPr lang="en-US" sz="1000">
              <a:cs typeface="Arial" charset="0"/>
            </a:endParaRPr>
          </a:p>
        </p:txBody>
      </p:sp>
    </p:spTree>
    <p:extLst>
      <p:ext uri="{BB962C8B-B14F-4D97-AF65-F5344CB8AC3E}">
        <p14:creationId xmlns:p14="http://schemas.microsoft.com/office/powerpoint/2010/main" val="66174816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3600" b="1" spc="-100">
          <a:solidFill>
            <a:schemeClr val="tx1"/>
          </a:solidFill>
          <a:latin typeface="+mj-lt"/>
          <a:ea typeface="MS PGothic" panose="020B0600070205080204" pitchFamily="34" charset="-128"/>
          <a:cs typeface="ＭＳ Ｐゴシック" pitchFamily="-107" charset="-128"/>
        </a:defRPr>
      </a:lvl1pPr>
      <a:lvl2pPr algn="l" rtl="0" eaLnBrk="0" fontAlgn="base" hangingPunct="0">
        <a:spcBef>
          <a:spcPct val="0"/>
        </a:spcBef>
        <a:spcAft>
          <a:spcPct val="0"/>
        </a:spcAft>
        <a:defRPr sz="3600" b="1">
          <a:solidFill>
            <a:schemeClr val="tx1"/>
          </a:solidFill>
          <a:latin typeface="Arial" pitchFamily="-107" charset="0"/>
          <a:ea typeface="MS PGothic" panose="020B0600070205080204" pitchFamily="34" charset="-128"/>
          <a:cs typeface="ＭＳ Ｐゴシック" pitchFamily="-107" charset="-128"/>
        </a:defRPr>
      </a:lvl2pPr>
      <a:lvl3pPr algn="l" rtl="0" eaLnBrk="0" fontAlgn="base" hangingPunct="0">
        <a:spcBef>
          <a:spcPct val="0"/>
        </a:spcBef>
        <a:spcAft>
          <a:spcPct val="0"/>
        </a:spcAft>
        <a:defRPr sz="3600" b="1">
          <a:solidFill>
            <a:schemeClr val="tx1"/>
          </a:solidFill>
          <a:latin typeface="Arial" pitchFamily="-107" charset="0"/>
          <a:ea typeface="MS PGothic" panose="020B0600070205080204" pitchFamily="34" charset="-128"/>
          <a:cs typeface="ＭＳ Ｐゴシック" pitchFamily="-107" charset="-128"/>
        </a:defRPr>
      </a:lvl3pPr>
      <a:lvl4pPr algn="l" rtl="0" eaLnBrk="0" fontAlgn="base" hangingPunct="0">
        <a:spcBef>
          <a:spcPct val="0"/>
        </a:spcBef>
        <a:spcAft>
          <a:spcPct val="0"/>
        </a:spcAft>
        <a:defRPr sz="3600" b="1">
          <a:solidFill>
            <a:schemeClr val="tx1"/>
          </a:solidFill>
          <a:latin typeface="Arial" pitchFamily="-107" charset="0"/>
          <a:ea typeface="MS PGothic" panose="020B0600070205080204" pitchFamily="34" charset="-128"/>
          <a:cs typeface="ＭＳ Ｐゴシック" pitchFamily="-107" charset="-128"/>
        </a:defRPr>
      </a:lvl4pPr>
      <a:lvl5pPr algn="l" rtl="0" eaLnBrk="0" fontAlgn="base" hangingPunct="0">
        <a:spcBef>
          <a:spcPct val="0"/>
        </a:spcBef>
        <a:spcAft>
          <a:spcPct val="0"/>
        </a:spcAft>
        <a:defRPr sz="3600" b="1">
          <a:solidFill>
            <a:schemeClr val="tx1"/>
          </a:solidFill>
          <a:latin typeface="Arial" pitchFamily="-107" charset="0"/>
          <a:ea typeface="MS PGothic" panose="020B0600070205080204" pitchFamily="34" charset="-128"/>
          <a:cs typeface="ＭＳ Ｐゴシック" pitchFamily="-107" charset="-128"/>
        </a:defRPr>
      </a:lvl5pPr>
      <a:lvl6pPr marL="457200" algn="l" rtl="0" fontAlgn="base">
        <a:spcBef>
          <a:spcPct val="0"/>
        </a:spcBef>
        <a:spcAft>
          <a:spcPct val="0"/>
        </a:spcAft>
        <a:defRPr sz="3400">
          <a:solidFill>
            <a:srgbClr val="FDC82F"/>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rgbClr val="FDC82F"/>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rgbClr val="FDC82F"/>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rgbClr val="FDC82F"/>
          </a:solidFill>
          <a:latin typeface="Akzidenz Grotesk BE Super" pitchFamily="-110" charset="0"/>
          <a:ea typeface="ヒラギノ角ゴ Pro W3" pitchFamily="-110" charset="-128"/>
          <a:cs typeface="ヒラギノ角ゴ Pro W3" pitchFamily="-11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S PGothic" panose="020B0600070205080204" pitchFamily="34" charset="-128"/>
          <a:cs typeface="ＭＳ Ｐゴシック" pitchFamily="-107" charset="-128"/>
        </a:defRPr>
      </a:lvl1pPr>
      <a:lvl2pPr marL="742950" indent="-28575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D48B00-2AFB-487E-8064-5D4C52FEEF58}"/>
              </a:ext>
            </a:extLst>
          </p:cNvPr>
          <p:cNvSpPr>
            <a:spLocks noGrp="1" noChangeArrowheads="1"/>
          </p:cNvSpPr>
          <p:nvPr>
            <p:ph type="title"/>
          </p:nvPr>
        </p:nvSpPr>
        <p:spPr bwMode="auto">
          <a:xfrm>
            <a:off x="609600" y="914400"/>
            <a:ext cx="1107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339DCBC9-E7E9-4D86-98CF-34A88AE70368}"/>
              </a:ext>
            </a:extLst>
          </p:cNvPr>
          <p:cNvSpPr>
            <a:spLocks noGrp="1" noChangeArrowheads="1"/>
          </p:cNvSpPr>
          <p:nvPr>
            <p:ph type="body" idx="1"/>
          </p:nvPr>
        </p:nvSpPr>
        <p:spPr bwMode="auto">
          <a:xfrm>
            <a:off x="609600" y="2133600"/>
            <a:ext cx="1107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3">
            <a:extLst>
              <a:ext uri="{FF2B5EF4-FFF2-40B4-BE49-F238E27FC236}">
                <a16:creationId xmlns:a16="http://schemas.microsoft.com/office/drawing/2014/main" id="{4EA908B1-33A9-4DE3-A083-AA3EA491871C}"/>
              </a:ext>
            </a:extLst>
          </p:cNvPr>
          <p:cNvSpPr>
            <a:spLocks noChangeArrowheads="1"/>
          </p:cNvSpPr>
          <p:nvPr userDrawn="1"/>
        </p:nvSpPr>
        <p:spPr bwMode="auto">
          <a:xfrm>
            <a:off x="304800" y="5715000"/>
            <a:ext cx="11582400" cy="914400"/>
          </a:xfrm>
          <a:prstGeom prst="rect">
            <a:avLst/>
          </a:prstGeom>
          <a:solidFill>
            <a:srgbClr val="FDC82F"/>
          </a:solidFill>
          <a:ln>
            <a:noFill/>
          </a:ln>
        </p:spPr>
        <p:txBody>
          <a:bodyPr wrap="none"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en-US" altLang="en-US" sz="2400"/>
          </a:p>
        </p:txBody>
      </p:sp>
      <p:pic>
        <p:nvPicPr>
          <p:cNvPr id="1029" name="Picture 6" descr="irc_logo_rgb">
            <a:extLst>
              <a:ext uri="{FF2B5EF4-FFF2-40B4-BE49-F238E27FC236}">
                <a16:creationId xmlns:a16="http://schemas.microsoft.com/office/drawing/2014/main" id="{63C69A98-586C-4CFD-AC5F-E28FB055544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72800" y="5715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F6BFA469-420C-4CA5-AAF7-D7A72877C1D7}"/>
              </a:ext>
            </a:extLst>
          </p:cNvPr>
          <p:cNvSpPr txBox="1">
            <a:spLocks noChangeArrowheads="1"/>
          </p:cNvSpPr>
          <p:nvPr userDrawn="1"/>
        </p:nvSpPr>
        <p:spPr bwMode="auto">
          <a:xfrm>
            <a:off x="609600" y="5867400"/>
            <a:ext cx="1016000" cy="153988"/>
          </a:xfrm>
          <a:prstGeom prst="rect">
            <a:avLst/>
          </a:prstGeom>
          <a:noFill/>
          <a:ln w="9525">
            <a:noFill/>
            <a:miter lim="800000"/>
            <a:headEnd/>
            <a:tailEnd/>
          </a:ln>
        </p:spPr>
        <p:txBody>
          <a:bodyPr lIns="0" tIns="0" rIns="0" bIns="0">
            <a:spAutoFit/>
          </a:bodyPr>
          <a:lstStyle>
            <a:lvl1pPr>
              <a:defRPr sz="2400">
                <a:solidFill>
                  <a:schemeClr val="tx1"/>
                </a:solidFill>
                <a:latin typeface="Arial" panose="020B0604020202020204" pitchFamily="34" charset="0"/>
                <a:cs typeface="ヒラギノ角ゴ Pro W3" charset="0"/>
              </a:defRPr>
            </a:lvl1pPr>
            <a:lvl2pPr marL="742950" indent="-2857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50000"/>
              </a:spcBef>
              <a:defRPr/>
            </a:pPr>
            <a:fld id="{0441E8A1-3D96-4212-91D5-F034CDA81624}" type="slidenum">
              <a:rPr lang="en-US" altLang="en-US" sz="1000" b="1" smtClean="0">
                <a:cs typeface="Arial" panose="020B0604020202020204" pitchFamily="34" charset="0"/>
              </a:rPr>
              <a:pPr>
                <a:spcBef>
                  <a:spcPct val="50000"/>
                </a:spcBef>
                <a:defRPr/>
              </a:pPr>
              <a:t>‹#›</a:t>
            </a:fld>
            <a:endParaRPr lang="en-US" altLang="en-US" sz="1000" b="1">
              <a:cs typeface="Arial" panose="020B0604020202020204" pitchFamily="34" charset="0"/>
            </a:endParaRPr>
          </a:p>
        </p:txBody>
      </p:sp>
      <p:sp>
        <p:nvSpPr>
          <p:cNvPr id="2055" name="Text Box 8">
            <a:extLst>
              <a:ext uri="{FF2B5EF4-FFF2-40B4-BE49-F238E27FC236}">
                <a16:creationId xmlns:a16="http://schemas.microsoft.com/office/drawing/2014/main" id="{EBCEB9FF-CB76-483D-B717-642054DE7B7B}"/>
              </a:ext>
            </a:extLst>
          </p:cNvPr>
          <p:cNvSpPr txBox="1">
            <a:spLocks noChangeArrowheads="1"/>
          </p:cNvSpPr>
          <p:nvPr userDrawn="1"/>
        </p:nvSpPr>
        <p:spPr bwMode="auto">
          <a:xfrm>
            <a:off x="609600" y="6400800"/>
            <a:ext cx="3962400" cy="153988"/>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lang="en-US" sz="1000" b="1">
                <a:cs typeface="Arial" charset="0"/>
              </a:rPr>
              <a:t>From Harm to Home </a:t>
            </a:r>
            <a:r>
              <a:rPr lang="en-US" sz="1000">
                <a:cs typeface="Arial" charset="0"/>
              </a:rPr>
              <a:t>|</a:t>
            </a:r>
            <a:r>
              <a:rPr lang="en-US" sz="1000" b="1">
                <a:cs typeface="Arial" charset="0"/>
              </a:rPr>
              <a:t> Rescue.org</a:t>
            </a:r>
            <a:endParaRPr lang="en-US" sz="1000">
              <a:cs typeface="Arial" charset="0"/>
            </a:endParaRPr>
          </a:p>
        </p:txBody>
      </p:sp>
    </p:spTree>
    <p:extLst>
      <p:ext uri="{BB962C8B-B14F-4D97-AF65-F5344CB8AC3E}">
        <p14:creationId xmlns:p14="http://schemas.microsoft.com/office/powerpoint/2010/main" val="34496795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rtl="0" eaLnBrk="1" fontAlgn="base" hangingPunct="1">
        <a:spcBef>
          <a:spcPct val="0"/>
        </a:spcBef>
        <a:spcAft>
          <a:spcPct val="0"/>
        </a:spcAft>
        <a:defRPr sz="3600">
          <a:solidFill>
            <a:schemeClr val="tx1"/>
          </a:solidFill>
          <a:latin typeface="Arial"/>
          <a:ea typeface="MS PGothic" panose="020B0600070205080204" pitchFamily="34" charset="-128"/>
          <a:cs typeface="Arial"/>
        </a:defRPr>
      </a:lvl1pPr>
      <a:lvl2pPr algn="l" rtl="0" eaLnBrk="1" fontAlgn="base" hangingPunct="1">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eaLnBrk="1" fontAlgn="base" hangingPunct="1">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eaLnBrk="1" fontAlgn="base" hangingPunct="1">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eaLnBrk="1" fontAlgn="base" hangingPunct="1">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p:titleStyle>
    <p:bodyStyle>
      <a:lvl1pPr marL="342900" indent="-342900" algn="l" rtl="0" eaLnBrk="1" fontAlgn="base" hangingPunct="1">
        <a:spcBef>
          <a:spcPct val="20000"/>
        </a:spcBef>
        <a:spcAft>
          <a:spcPct val="0"/>
        </a:spcAft>
        <a:defRPr sz="2800">
          <a:solidFill>
            <a:schemeClr val="tx1"/>
          </a:solidFill>
          <a:latin typeface="+mn-lt"/>
          <a:ea typeface="MS PGothic" panose="020B0600070205080204" pitchFamily="34" charset="-128"/>
          <a:cs typeface="ＭＳ Ｐゴシック" pitchFamily="-107" charset="-128"/>
        </a:defRPr>
      </a:lvl1pPr>
      <a:lvl2pPr marL="742950" indent="-285750" algn="l" rtl="0" eaLnBrk="1" fontAlgn="base" hangingPunct="1">
        <a:spcBef>
          <a:spcPct val="20000"/>
        </a:spcBef>
        <a:spcAft>
          <a:spcPct val="0"/>
        </a:spcAft>
        <a:buFont typeface="Times" panose="02020603050405020304" pitchFamily="18" charset="0"/>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irs.gov/pub/irs-pdf/fw4.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Luis.AraqueConnolly@rescue.org" TargetMode="External"/><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6553B1C-5CC8-4817-825F-DE4FE47AAF63}"/>
              </a:ext>
            </a:extLst>
          </p:cNvPr>
          <p:cNvSpPr>
            <a:spLocks noGrp="1" noChangeArrowheads="1"/>
          </p:cNvSpPr>
          <p:nvPr>
            <p:ph type="title"/>
          </p:nvPr>
        </p:nvSpPr>
        <p:spPr>
          <a:xfrm>
            <a:off x="3048000" y="2971800"/>
            <a:ext cx="6096000" cy="914400"/>
          </a:xfrm>
        </p:spPr>
        <p:txBody>
          <a:bodyPr/>
          <a:lstStyle/>
          <a:p>
            <a:pPr algn="ctr">
              <a:defRPr/>
            </a:pPr>
            <a:r>
              <a:rPr lang="en-US" sz="6000" dirty="0">
                <a:ea typeface="ＭＳ Ｐゴシック" charset="0"/>
                <a:cs typeface="ＭＳ Ｐゴシック" charset="0"/>
              </a:rPr>
              <a:t>Taxes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478-495E-42B5-886D-3B87D20EEC01}"/>
              </a:ext>
            </a:extLst>
          </p:cNvPr>
          <p:cNvSpPr>
            <a:spLocks noGrp="1"/>
          </p:cNvSpPr>
          <p:nvPr>
            <p:ph type="title"/>
          </p:nvPr>
        </p:nvSpPr>
        <p:spPr>
          <a:xfrm>
            <a:off x="1537419" y="212785"/>
            <a:ext cx="11074400" cy="1219200"/>
          </a:xfrm>
        </p:spPr>
        <p:txBody>
          <a:bodyPr/>
          <a:lstStyle/>
          <a:p>
            <a:r>
              <a:rPr lang="en-US" dirty="0">
                <a:ea typeface="MS PGothic"/>
              </a:rPr>
              <a:t>How do I pay taxes?</a:t>
            </a:r>
          </a:p>
        </p:txBody>
      </p:sp>
      <p:sp>
        <p:nvSpPr>
          <p:cNvPr id="3" name="Content Placeholder 2">
            <a:extLst>
              <a:ext uri="{FF2B5EF4-FFF2-40B4-BE49-F238E27FC236}">
                <a16:creationId xmlns:a16="http://schemas.microsoft.com/office/drawing/2014/main" id="{CACE2E1D-3396-4695-9C4D-1BA7B35EC8C7}"/>
              </a:ext>
            </a:extLst>
          </p:cNvPr>
          <p:cNvSpPr>
            <a:spLocks noGrp="1"/>
          </p:cNvSpPr>
          <p:nvPr>
            <p:ph sz="half" idx="1"/>
          </p:nvPr>
        </p:nvSpPr>
        <p:spPr>
          <a:xfrm>
            <a:off x="609600" y="1262743"/>
            <a:ext cx="5384800" cy="3918857"/>
          </a:xfrm>
        </p:spPr>
        <p:txBody>
          <a:bodyPr/>
          <a:lstStyle/>
          <a:p>
            <a:pPr marL="457200" indent="-457200">
              <a:buFont typeface="Arial" panose="020B0604020202020204" pitchFamily="34" charset="0"/>
              <a:buChar char="•"/>
            </a:pPr>
            <a:r>
              <a:rPr lang="en-US" dirty="0"/>
              <a:t>From your job</a:t>
            </a:r>
          </a:p>
          <a:p>
            <a:pPr marL="1200150" lvl="1" indent="-457200">
              <a:buFont typeface="Arial" panose="020B0604020202020204" pitchFamily="34" charset="0"/>
              <a:buChar char="•"/>
            </a:pPr>
            <a:r>
              <a:rPr lang="en-US" dirty="0"/>
              <a:t>Payroll employee- from paycheck</a:t>
            </a:r>
          </a:p>
          <a:p>
            <a:pPr marL="1200150" lvl="1" indent="-457200">
              <a:buFont typeface="Arial" panose="020B0604020202020204" pitchFamily="34" charset="0"/>
              <a:buChar char="•"/>
            </a:pPr>
            <a:r>
              <a:rPr lang="en-US" dirty="0"/>
              <a:t>Non-Payroll- pay separately</a:t>
            </a:r>
          </a:p>
          <a:p>
            <a:pPr marL="457200" indent="-457200">
              <a:buFont typeface="Arial" panose="020B0604020202020204" pitchFamily="34" charset="0"/>
              <a:buChar char="•"/>
            </a:pPr>
            <a:r>
              <a:rPr lang="en-US" dirty="0">
                <a:ea typeface="MS PGothic"/>
              </a:rPr>
              <a:t>When you buy things at the store</a:t>
            </a:r>
            <a:endParaRPr lang="en-US" dirty="0"/>
          </a:p>
        </p:txBody>
      </p:sp>
      <p:pic>
        <p:nvPicPr>
          <p:cNvPr id="6" name="Picture 6" descr="A picture containing diagram&#10;&#10;Description automatically generated">
            <a:extLst>
              <a:ext uri="{FF2B5EF4-FFF2-40B4-BE49-F238E27FC236}">
                <a16:creationId xmlns:a16="http://schemas.microsoft.com/office/drawing/2014/main" id="{E7824873-3332-4014-B6B2-C216B82B1AEA}"/>
              </a:ext>
            </a:extLst>
          </p:cNvPr>
          <p:cNvPicPr>
            <a:picLocks noGrp="1" noChangeAspect="1"/>
          </p:cNvPicPr>
          <p:nvPr>
            <p:ph sz="half" idx="10"/>
          </p:nvPr>
        </p:nvPicPr>
        <p:blipFill>
          <a:blip r:embed="rId2"/>
          <a:stretch>
            <a:fillRect/>
          </a:stretch>
        </p:blipFill>
        <p:spPr>
          <a:xfrm>
            <a:off x="9058694" y="622107"/>
            <a:ext cx="2724989" cy="2123376"/>
          </a:xfrm>
        </p:spPr>
      </p:pic>
      <p:pic>
        <p:nvPicPr>
          <p:cNvPr id="5" name="Picture 5" descr="Diagram&#10;&#10;Description automatically generated">
            <a:extLst>
              <a:ext uri="{FF2B5EF4-FFF2-40B4-BE49-F238E27FC236}">
                <a16:creationId xmlns:a16="http://schemas.microsoft.com/office/drawing/2014/main" id="{391969F1-06D6-430A-B330-C1479DD25D4C}"/>
              </a:ext>
            </a:extLst>
          </p:cNvPr>
          <p:cNvPicPr>
            <a:picLocks noChangeAspect="1"/>
          </p:cNvPicPr>
          <p:nvPr/>
        </p:nvPicPr>
        <p:blipFill>
          <a:blip r:embed="rId3"/>
          <a:stretch>
            <a:fillRect/>
          </a:stretch>
        </p:blipFill>
        <p:spPr>
          <a:xfrm>
            <a:off x="5687682" y="1015616"/>
            <a:ext cx="2613803" cy="2368238"/>
          </a:xfrm>
          <a:prstGeom prst="rect">
            <a:avLst/>
          </a:prstGeom>
        </p:spPr>
      </p:pic>
      <p:pic>
        <p:nvPicPr>
          <p:cNvPr id="7" name="Picture 7">
            <a:extLst>
              <a:ext uri="{FF2B5EF4-FFF2-40B4-BE49-F238E27FC236}">
                <a16:creationId xmlns:a16="http://schemas.microsoft.com/office/drawing/2014/main" id="{D2F6BAF1-EFCC-4D10-9D1C-11F5D98F2B36}"/>
              </a:ext>
            </a:extLst>
          </p:cNvPr>
          <p:cNvPicPr>
            <a:picLocks noChangeAspect="1"/>
          </p:cNvPicPr>
          <p:nvPr/>
        </p:nvPicPr>
        <p:blipFill>
          <a:blip r:embed="rId4"/>
          <a:stretch>
            <a:fillRect/>
          </a:stretch>
        </p:blipFill>
        <p:spPr>
          <a:xfrm>
            <a:off x="8289985" y="2947350"/>
            <a:ext cx="3188898" cy="2487300"/>
          </a:xfrm>
          <a:prstGeom prst="rect">
            <a:avLst/>
          </a:prstGeom>
        </p:spPr>
      </p:pic>
      <p:cxnSp>
        <p:nvCxnSpPr>
          <p:cNvPr id="9" name="Straight Connector 8">
            <a:extLst>
              <a:ext uri="{FF2B5EF4-FFF2-40B4-BE49-F238E27FC236}">
                <a16:creationId xmlns:a16="http://schemas.microsoft.com/office/drawing/2014/main" id="{4B4FF894-BCF4-44FD-9015-D385F28EC946}"/>
              </a:ext>
            </a:extLst>
          </p:cNvPr>
          <p:cNvCxnSpPr>
            <a:cxnSpLocks noChangeShapeType="1"/>
          </p:cNvCxnSpPr>
          <p:nvPr/>
        </p:nvCxnSpPr>
        <p:spPr bwMode="auto">
          <a:xfrm rot="10800000" flipH="1">
            <a:off x="556607" y="822149"/>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30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3B9A4-7246-4025-9E1C-4AD959D96365}"/>
              </a:ext>
            </a:extLst>
          </p:cNvPr>
          <p:cNvSpPr>
            <a:spLocks noGrp="1" noChangeArrowheads="1"/>
          </p:cNvSpPr>
          <p:nvPr>
            <p:ph type="title"/>
          </p:nvPr>
        </p:nvSpPr>
        <p:spPr>
          <a:xfrm>
            <a:off x="1349830" y="447676"/>
            <a:ext cx="8741910" cy="860425"/>
          </a:xfrm>
        </p:spPr>
        <p:txBody>
          <a:bodyPr/>
          <a:lstStyle/>
          <a:p>
            <a:r>
              <a:rPr lang="en-US" altLang="en-US" dirty="0">
                <a:latin typeface="Arial" panose="020B0604020202020204" pitchFamily="34" charset="0"/>
                <a:cs typeface="Arial" panose="020B0604020202020204" pitchFamily="34" charset="0"/>
              </a:rPr>
              <a:t>Payroll Employees-W4 Form </a:t>
            </a:r>
            <a:endParaRPr lang="en-US" altLang="en-US" sz="1600" dirty="0">
              <a:latin typeface="Akzidenz Grotesk BE Super"/>
              <a:cs typeface="Arial" panose="020B0604020202020204" pitchFamily="34" charset="0"/>
            </a:endParaRPr>
          </a:p>
        </p:txBody>
      </p:sp>
      <p:cxnSp>
        <p:nvCxnSpPr>
          <p:cNvPr id="14339" name="Straight Connector 8">
            <a:extLst>
              <a:ext uri="{FF2B5EF4-FFF2-40B4-BE49-F238E27FC236}">
                <a16:creationId xmlns:a16="http://schemas.microsoft.com/office/drawing/2014/main" id="{BEE25D00-CB40-4479-A3DC-CFF64A89F565}"/>
              </a:ext>
            </a:extLst>
          </p:cNvPr>
          <p:cNvCxnSpPr>
            <a:cxnSpLocks noChangeShapeType="1"/>
          </p:cNvCxnSpPr>
          <p:nvPr/>
        </p:nvCxnSpPr>
        <p:spPr bwMode="auto">
          <a:xfrm rot="10800000" flipH="1">
            <a:off x="1785938" y="11430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340" name="TextBox 2">
            <a:extLst>
              <a:ext uri="{FF2B5EF4-FFF2-40B4-BE49-F238E27FC236}">
                <a16:creationId xmlns:a16="http://schemas.microsoft.com/office/drawing/2014/main" id="{6CDC4D5D-1DB4-4F64-97BF-AE4350BAC42A}"/>
              </a:ext>
            </a:extLst>
          </p:cNvPr>
          <p:cNvSpPr txBox="1">
            <a:spLocks noChangeArrowheads="1"/>
          </p:cNvSpPr>
          <p:nvPr/>
        </p:nvSpPr>
        <p:spPr bwMode="auto">
          <a:xfrm>
            <a:off x="1873250" y="1142999"/>
            <a:ext cx="8532813" cy="354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200000"/>
              </a:lnSpc>
              <a:spcBef>
                <a:spcPct val="0"/>
              </a:spcBef>
              <a:spcAft>
                <a:spcPct val="0"/>
              </a:spcAft>
              <a:buFont typeface="Wingdings" panose="05000000000000000000" pitchFamily="2" charset="2"/>
              <a:buChar char="Ø"/>
            </a:pPr>
            <a:r>
              <a:rPr lang="en-US" altLang="en-US" sz="2400" dirty="0">
                <a:solidFill>
                  <a:prstClr val="black"/>
                </a:solidFill>
              </a:rPr>
              <a:t>This form </a:t>
            </a:r>
            <a:r>
              <a:rPr lang="en-US" sz="2400" dirty="0">
                <a:solidFill>
                  <a:prstClr val="black"/>
                </a:solidFill>
              </a:rPr>
              <a:t>determines how much the employer will take from your paycheck for taxes.</a:t>
            </a:r>
            <a:endParaRPr lang="en-US" altLang="en-US" sz="2400" dirty="0">
              <a:solidFill>
                <a:prstClr val="black"/>
              </a:solidFill>
            </a:endParaRPr>
          </a:p>
          <a:p>
            <a:pPr lvl="1" fontAlgn="base">
              <a:lnSpc>
                <a:spcPct val="200000"/>
              </a:lnSpc>
              <a:spcBef>
                <a:spcPct val="0"/>
              </a:spcBef>
              <a:spcAft>
                <a:spcPct val="0"/>
              </a:spcAft>
              <a:buFont typeface="Wingdings" panose="05000000000000000000" pitchFamily="2" charset="2"/>
              <a:buChar char="Ø"/>
            </a:pPr>
            <a:r>
              <a:rPr lang="en-US" altLang="en-US" sz="2400" dirty="0">
                <a:solidFill>
                  <a:prstClr val="black"/>
                </a:solidFill>
              </a:rPr>
              <a:t>Filling out the form</a:t>
            </a:r>
          </a:p>
          <a:p>
            <a:pPr lvl="1" fontAlgn="base">
              <a:lnSpc>
                <a:spcPct val="200000"/>
              </a:lnSpc>
              <a:spcBef>
                <a:spcPct val="0"/>
              </a:spcBef>
              <a:spcAft>
                <a:spcPct val="0"/>
              </a:spcAft>
              <a:buFont typeface="Wingdings" panose="05000000000000000000" pitchFamily="2" charset="2"/>
              <a:buChar char="Ø"/>
            </a:pPr>
            <a:r>
              <a:rPr lang="en-US" sz="2000" dirty="0">
                <a:solidFill>
                  <a:prstClr val="black"/>
                </a:solidFill>
                <a:hlinkClick r:id="rId3"/>
              </a:rPr>
              <a:t>https://www.irs.gov/pub/irs-pdf/fw4.pdf</a:t>
            </a:r>
            <a:endParaRPr lang="en-US" altLang="en-US" sz="3200" dirty="0">
              <a:solidFill>
                <a:prstClr val="black"/>
              </a:solidFill>
            </a:endParaRPr>
          </a:p>
          <a:p>
            <a:pPr lvl="1" fontAlgn="base">
              <a:lnSpc>
                <a:spcPct val="200000"/>
              </a:lnSpc>
              <a:spcBef>
                <a:spcPct val="0"/>
              </a:spcBef>
              <a:spcAft>
                <a:spcPct val="0"/>
              </a:spcAft>
              <a:buFont typeface="Wingdings" panose="05000000000000000000" pitchFamily="2" charset="2"/>
              <a:buChar char="Ø"/>
            </a:pPr>
            <a:endParaRPr lang="en-US" altLang="en-US" sz="2400" dirty="0">
              <a:solidFill>
                <a:prstClr val="black"/>
              </a:solidFill>
            </a:endParaRPr>
          </a:p>
        </p:txBody>
      </p:sp>
    </p:spTree>
    <p:extLst>
      <p:ext uri="{BB962C8B-B14F-4D97-AF65-F5344CB8AC3E}">
        <p14:creationId xmlns:p14="http://schemas.microsoft.com/office/powerpoint/2010/main" val="95485215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2846-6155-4C60-BDBB-62EF1046581F}"/>
              </a:ext>
            </a:extLst>
          </p:cNvPr>
          <p:cNvSpPr>
            <a:spLocks noGrp="1"/>
          </p:cNvSpPr>
          <p:nvPr>
            <p:ph type="title"/>
          </p:nvPr>
        </p:nvSpPr>
        <p:spPr>
          <a:xfrm>
            <a:off x="556313" y="157729"/>
            <a:ext cx="11069072" cy="696991"/>
          </a:xfrm>
        </p:spPr>
        <p:txBody>
          <a:bodyPr/>
          <a:lstStyle/>
          <a:p>
            <a:r>
              <a:rPr lang="en-US" dirty="0">
                <a:ea typeface="MS PGothic"/>
              </a:rPr>
              <a:t>W4 form – Part 1 and 2</a:t>
            </a:r>
            <a:br>
              <a:rPr lang="en-US" dirty="0">
                <a:ea typeface="MS PGothic"/>
              </a:rPr>
            </a:br>
            <a:endParaRPr lang="en-US" dirty="0">
              <a:ea typeface="MS PGothic"/>
            </a:endParaRPr>
          </a:p>
        </p:txBody>
      </p:sp>
      <p:sp>
        <p:nvSpPr>
          <p:cNvPr id="7" name="Content Placeholder 6">
            <a:extLst>
              <a:ext uri="{FF2B5EF4-FFF2-40B4-BE49-F238E27FC236}">
                <a16:creationId xmlns:a16="http://schemas.microsoft.com/office/drawing/2014/main" id="{C2D03B99-87A1-446D-A847-B1E17FEF06F5}"/>
              </a:ext>
            </a:extLst>
          </p:cNvPr>
          <p:cNvSpPr>
            <a:spLocks noGrp="1"/>
          </p:cNvSpPr>
          <p:nvPr>
            <p:ph idx="1"/>
          </p:nvPr>
        </p:nvSpPr>
        <p:spPr>
          <a:xfrm>
            <a:off x="2346747" y="1041221"/>
            <a:ext cx="7067240" cy="4622623"/>
          </a:xfrm>
        </p:spPr>
        <p:txBody>
          <a:bodyPr/>
          <a:lstStyle/>
          <a:p>
            <a:endParaRPr lang="en-US"/>
          </a:p>
        </p:txBody>
      </p:sp>
      <p:pic>
        <p:nvPicPr>
          <p:cNvPr id="5" name="Picture 4">
            <a:extLst>
              <a:ext uri="{FF2B5EF4-FFF2-40B4-BE49-F238E27FC236}">
                <a16:creationId xmlns:a16="http://schemas.microsoft.com/office/drawing/2014/main" id="{0B20C61B-430D-4C57-BB30-0775B14A9FB3}"/>
              </a:ext>
            </a:extLst>
          </p:cNvPr>
          <p:cNvPicPr>
            <a:picLocks noChangeAspect="1"/>
          </p:cNvPicPr>
          <p:nvPr/>
        </p:nvPicPr>
        <p:blipFill>
          <a:blip r:embed="rId2"/>
          <a:stretch>
            <a:fillRect/>
          </a:stretch>
        </p:blipFill>
        <p:spPr>
          <a:xfrm>
            <a:off x="2198044" y="1102770"/>
            <a:ext cx="7433563" cy="4418001"/>
          </a:xfrm>
          <a:prstGeom prst="rect">
            <a:avLst/>
          </a:prstGeom>
        </p:spPr>
      </p:pic>
      <p:cxnSp>
        <p:nvCxnSpPr>
          <p:cNvPr id="9" name="Straight Connector 8">
            <a:extLst>
              <a:ext uri="{FF2B5EF4-FFF2-40B4-BE49-F238E27FC236}">
                <a16:creationId xmlns:a16="http://schemas.microsoft.com/office/drawing/2014/main" id="{84756945-7250-4536-ADE9-4F30F4D56C1E}"/>
              </a:ext>
            </a:extLst>
          </p:cNvPr>
          <p:cNvCxnSpPr>
            <a:cxnSpLocks noChangeShapeType="1"/>
          </p:cNvCxnSpPr>
          <p:nvPr/>
        </p:nvCxnSpPr>
        <p:spPr bwMode="auto">
          <a:xfrm rot="10800000" flipH="1">
            <a:off x="556607" y="822149"/>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61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A41D-8FB4-4BE7-91D9-85446D213042}"/>
              </a:ext>
            </a:extLst>
          </p:cNvPr>
          <p:cNvSpPr>
            <a:spLocks noGrp="1"/>
          </p:cNvSpPr>
          <p:nvPr>
            <p:ph type="title"/>
          </p:nvPr>
        </p:nvSpPr>
        <p:spPr>
          <a:xfrm>
            <a:off x="524341" y="360218"/>
            <a:ext cx="11074400" cy="707648"/>
          </a:xfrm>
        </p:spPr>
        <p:txBody>
          <a:bodyPr/>
          <a:lstStyle/>
          <a:p>
            <a:r>
              <a:rPr lang="en-US" dirty="0">
                <a:ea typeface="MS PGothic"/>
              </a:rPr>
              <a:t>W4 form – Part 3 and 4</a:t>
            </a:r>
            <a:br>
              <a:rPr lang="en-US" dirty="0">
                <a:ea typeface="MS PGothic"/>
              </a:rPr>
            </a:br>
            <a:endParaRPr lang="en-US" dirty="0"/>
          </a:p>
        </p:txBody>
      </p:sp>
      <p:sp>
        <p:nvSpPr>
          <p:cNvPr id="3" name="Content Placeholder 2">
            <a:extLst>
              <a:ext uri="{FF2B5EF4-FFF2-40B4-BE49-F238E27FC236}">
                <a16:creationId xmlns:a16="http://schemas.microsoft.com/office/drawing/2014/main" id="{D1F3FA6A-07A7-4232-A498-D050B974C63F}"/>
              </a:ext>
            </a:extLst>
          </p:cNvPr>
          <p:cNvSpPr>
            <a:spLocks noGrp="1"/>
          </p:cNvSpPr>
          <p:nvPr>
            <p:ph idx="1"/>
          </p:nvPr>
        </p:nvSpPr>
        <p:spPr>
          <a:xfrm>
            <a:off x="2240174" y="1323642"/>
            <a:ext cx="7013952" cy="4238958"/>
          </a:xfrm>
        </p:spPr>
        <p:txBody>
          <a:bodyPr/>
          <a:lstStyle/>
          <a:p>
            <a:endParaRPr lang="en-US" dirty="0"/>
          </a:p>
        </p:txBody>
      </p:sp>
      <p:cxnSp>
        <p:nvCxnSpPr>
          <p:cNvPr id="5" name="Straight Connector 8">
            <a:extLst>
              <a:ext uri="{FF2B5EF4-FFF2-40B4-BE49-F238E27FC236}">
                <a16:creationId xmlns:a16="http://schemas.microsoft.com/office/drawing/2014/main" id="{041A8E3D-CF87-4AE3-BE34-02BEEFD7B484}"/>
              </a:ext>
            </a:extLst>
          </p:cNvPr>
          <p:cNvCxnSpPr>
            <a:cxnSpLocks noChangeShapeType="1"/>
          </p:cNvCxnSpPr>
          <p:nvPr/>
        </p:nvCxnSpPr>
        <p:spPr bwMode="auto">
          <a:xfrm rot="10800000" flipH="1">
            <a:off x="588579" y="1003324"/>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D87151F7-4209-444D-94FF-08F3AEBDAC87}"/>
              </a:ext>
            </a:extLst>
          </p:cNvPr>
          <p:cNvPicPr>
            <a:picLocks noChangeAspect="1"/>
          </p:cNvPicPr>
          <p:nvPr/>
        </p:nvPicPr>
        <p:blipFill>
          <a:blip r:embed="rId2"/>
          <a:stretch>
            <a:fillRect/>
          </a:stretch>
        </p:blipFill>
        <p:spPr>
          <a:xfrm>
            <a:off x="2241139" y="1359443"/>
            <a:ext cx="7134225" cy="4240357"/>
          </a:xfrm>
          <a:prstGeom prst="rect">
            <a:avLst/>
          </a:prstGeom>
        </p:spPr>
      </p:pic>
    </p:spTree>
    <p:extLst>
      <p:ext uri="{BB962C8B-B14F-4D97-AF65-F5344CB8AC3E}">
        <p14:creationId xmlns:p14="http://schemas.microsoft.com/office/powerpoint/2010/main" val="383907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CB1D7-9D02-4571-A219-32B7DB9EFCBD}"/>
              </a:ext>
            </a:extLst>
          </p:cNvPr>
          <p:cNvSpPr>
            <a:spLocks noGrp="1"/>
          </p:cNvSpPr>
          <p:nvPr>
            <p:ph sz="half" idx="1"/>
          </p:nvPr>
        </p:nvSpPr>
        <p:spPr>
          <a:xfrm>
            <a:off x="497840" y="1006566"/>
            <a:ext cx="5384800" cy="3124200"/>
          </a:xfrm>
        </p:spPr>
        <p:txBody>
          <a:bodyPr/>
          <a:lstStyle/>
          <a:p>
            <a:endParaRPr lang="en-US" dirty="0"/>
          </a:p>
          <a:p>
            <a:pPr marL="457200" indent="-457200">
              <a:buFont typeface="Arial" panose="020B0604020202020204" pitchFamily="34" charset="0"/>
              <a:buChar char="•"/>
            </a:pPr>
            <a:r>
              <a:rPr lang="en-US" dirty="0"/>
              <a:t>Complete form if you are paid as contractor or paid cash</a:t>
            </a:r>
          </a:p>
          <a:p>
            <a:pPr marL="457200" indent="-457200">
              <a:buFont typeface="Arial" panose="020B0604020202020204" pitchFamily="34" charset="0"/>
              <a:buChar char="•"/>
            </a:pPr>
            <a:r>
              <a:rPr lang="en-US" dirty="0">
                <a:ea typeface="MS PGothic"/>
              </a:rPr>
              <a:t>Can file taxes quarterly or end of year</a:t>
            </a:r>
          </a:p>
          <a:p>
            <a:pPr marL="457200" indent="-457200">
              <a:buFont typeface="Arial" panose="020B0604020202020204" pitchFamily="34" charset="0"/>
              <a:buChar char="•"/>
            </a:pPr>
            <a:r>
              <a:rPr lang="en-US" dirty="0"/>
              <a:t>Tax Calculator</a:t>
            </a:r>
          </a:p>
        </p:txBody>
      </p:sp>
      <p:sp>
        <p:nvSpPr>
          <p:cNvPr id="4" name="Content Placeholder 3">
            <a:extLst>
              <a:ext uri="{FF2B5EF4-FFF2-40B4-BE49-F238E27FC236}">
                <a16:creationId xmlns:a16="http://schemas.microsoft.com/office/drawing/2014/main" id="{C4F2314A-FF46-4299-8EED-53C8718970F1}"/>
              </a:ext>
            </a:extLst>
          </p:cNvPr>
          <p:cNvSpPr>
            <a:spLocks noGrp="1"/>
          </p:cNvSpPr>
          <p:nvPr>
            <p:ph sz="half" idx="10"/>
          </p:nvPr>
        </p:nvSpPr>
        <p:spPr/>
        <p:txBody>
          <a:bodyPr/>
          <a:lstStyle/>
          <a:p>
            <a:endParaRPr lang="en-US"/>
          </a:p>
        </p:txBody>
      </p:sp>
      <p:sp>
        <p:nvSpPr>
          <p:cNvPr id="5" name="Title 1">
            <a:extLst>
              <a:ext uri="{FF2B5EF4-FFF2-40B4-BE49-F238E27FC236}">
                <a16:creationId xmlns:a16="http://schemas.microsoft.com/office/drawing/2014/main" id="{3CB4D291-C11B-467F-9D19-D76132A92782}"/>
              </a:ext>
            </a:extLst>
          </p:cNvPr>
          <p:cNvSpPr>
            <a:spLocks noGrp="1" noChangeArrowheads="1"/>
          </p:cNvSpPr>
          <p:nvPr>
            <p:ph type="title"/>
          </p:nvPr>
        </p:nvSpPr>
        <p:spPr>
          <a:xfrm>
            <a:off x="1184694" y="212785"/>
            <a:ext cx="11074400" cy="1219200"/>
          </a:xfrm>
        </p:spPr>
        <p:txBody>
          <a:bodyPr/>
          <a:lstStyle/>
          <a:p>
            <a:r>
              <a:rPr lang="en-US" altLang="en-US" dirty="0">
                <a:latin typeface="Arial" panose="020B0604020202020204" pitchFamily="34" charset="0"/>
                <a:cs typeface="Arial" panose="020B0604020202020204" pitchFamily="34" charset="0"/>
              </a:rPr>
              <a:t>Non-Payroll Employees-1099 Form</a:t>
            </a:r>
            <a:endParaRPr lang="en-US" altLang="en-US" sz="1600" dirty="0">
              <a:latin typeface="Akzidenz Grotesk BE Super"/>
              <a:cs typeface="Arial" panose="020B0604020202020204" pitchFamily="34" charset="0"/>
            </a:endParaRPr>
          </a:p>
        </p:txBody>
      </p:sp>
      <p:pic>
        <p:nvPicPr>
          <p:cNvPr id="6" name="Picture 5" descr="Form 1099-Misc | It's Your Yale">
            <a:extLst>
              <a:ext uri="{FF2B5EF4-FFF2-40B4-BE49-F238E27FC236}">
                <a16:creationId xmlns:a16="http://schemas.microsoft.com/office/drawing/2014/main" id="{40F076F0-A8B7-4167-B56E-498558BC2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559" y="1005137"/>
            <a:ext cx="6152343" cy="4690229"/>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B4269F64-EBEE-4F0B-91CF-259B5524580D}"/>
              </a:ext>
            </a:extLst>
          </p:cNvPr>
          <p:cNvCxnSpPr>
            <a:cxnSpLocks noChangeShapeType="1"/>
          </p:cNvCxnSpPr>
          <p:nvPr/>
        </p:nvCxnSpPr>
        <p:spPr bwMode="auto">
          <a:xfrm flipV="1">
            <a:off x="786644" y="807771"/>
            <a:ext cx="8291423" cy="4313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9508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D704F-4F3B-4DDF-842E-6E7C88C09257}"/>
              </a:ext>
            </a:extLst>
          </p:cNvPr>
          <p:cNvSpPr>
            <a:spLocks noGrp="1"/>
          </p:cNvSpPr>
          <p:nvPr>
            <p:ph type="title"/>
          </p:nvPr>
        </p:nvSpPr>
        <p:spPr/>
        <p:txBody>
          <a:bodyPr/>
          <a:lstStyle/>
          <a:p>
            <a:pPr algn="ctr"/>
            <a:r>
              <a:rPr lang="en-US" dirty="0"/>
              <a:t>Filing your Taxes</a:t>
            </a:r>
          </a:p>
        </p:txBody>
      </p:sp>
    </p:spTree>
    <p:extLst>
      <p:ext uri="{BB962C8B-B14F-4D97-AF65-F5344CB8AC3E}">
        <p14:creationId xmlns:p14="http://schemas.microsoft.com/office/powerpoint/2010/main" val="216471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A17F5-AF90-4D4D-B362-F8BE2229A8EB}"/>
              </a:ext>
            </a:extLst>
          </p:cNvPr>
          <p:cNvSpPr>
            <a:spLocks noGrp="1"/>
          </p:cNvSpPr>
          <p:nvPr>
            <p:ph type="title"/>
          </p:nvPr>
        </p:nvSpPr>
        <p:spPr>
          <a:xfrm>
            <a:off x="3758241" y="457200"/>
            <a:ext cx="11074400" cy="1219200"/>
          </a:xfrm>
        </p:spPr>
        <p:txBody>
          <a:bodyPr/>
          <a:lstStyle/>
          <a:p>
            <a:r>
              <a:rPr lang="en-US" dirty="0">
                <a:ea typeface="MS PGothic"/>
              </a:rPr>
              <a:t>Tax Filing deadline</a:t>
            </a:r>
            <a:endParaRPr lang="en-US" dirty="0"/>
          </a:p>
        </p:txBody>
      </p:sp>
      <p:sp>
        <p:nvSpPr>
          <p:cNvPr id="4" name="Content Placeholder 3">
            <a:extLst>
              <a:ext uri="{FF2B5EF4-FFF2-40B4-BE49-F238E27FC236}">
                <a16:creationId xmlns:a16="http://schemas.microsoft.com/office/drawing/2014/main" id="{0A771A42-1FFA-4283-ACC0-2ECD78662E8F}"/>
              </a:ext>
            </a:extLst>
          </p:cNvPr>
          <p:cNvSpPr>
            <a:spLocks noGrp="1"/>
          </p:cNvSpPr>
          <p:nvPr>
            <p:ph sz="half" idx="1"/>
          </p:nvPr>
        </p:nvSpPr>
        <p:spPr>
          <a:xfrm>
            <a:off x="710241" y="1000664"/>
            <a:ext cx="9216571" cy="3505200"/>
          </a:xfrm>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ea typeface="MS PGothic"/>
              </a:rPr>
              <a:t>January-mid-April people in the US must submit their tax information to the IRS. Basically this is a way for the government to see if you paid the taxes you were supposed to. Sometimes you may have to pay money back or you might get some money!</a:t>
            </a:r>
          </a:p>
        </p:txBody>
      </p:sp>
      <p:cxnSp>
        <p:nvCxnSpPr>
          <p:cNvPr id="2" name="Straight Connector 1">
            <a:extLst>
              <a:ext uri="{FF2B5EF4-FFF2-40B4-BE49-F238E27FC236}">
                <a16:creationId xmlns:a16="http://schemas.microsoft.com/office/drawing/2014/main" id="{835D809D-B015-4ED4-A327-B6E9544A197D}"/>
              </a:ext>
            </a:extLst>
          </p:cNvPr>
          <p:cNvCxnSpPr>
            <a:cxnSpLocks noChangeShapeType="1"/>
          </p:cNvCxnSpPr>
          <p:nvPr/>
        </p:nvCxnSpPr>
        <p:spPr bwMode="auto">
          <a:xfrm flipV="1">
            <a:off x="1721172" y="1066563"/>
            <a:ext cx="7141235"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308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B5D54-DD32-4EF1-B6FD-FDAF59C58570}"/>
              </a:ext>
            </a:extLst>
          </p:cNvPr>
          <p:cNvSpPr>
            <a:spLocks noGrp="1"/>
          </p:cNvSpPr>
          <p:nvPr>
            <p:ph type="title"/>
          </p:nvPr>
        </p:nvSpPr>
        <p:spPr>
          <a:xfrm>
            <a:off x="609600" y="457200"/>
            <a:ext cx="11074400" cy="1219200"/>
          </a:xfrm>
        </p:spPr>
        <p:txBody>
          <a:bodyPr/>
          <a:lstStyle/>
          <a:p>
            <a:r>
              <a:rPr lang="en-US" dirty="0">
                <a:ea typeface="MS PGothic"/>
              </a:rPr>
              <a:t>Who should file taxes?</a:t>
            </a:r>
          </a:p>
        </p:txBody>
      </p:sp>
      <p:sp>
        <p:nvSpPr>
          <p:cNvPr id="4" name="Content Placeholder 3">
            <a:extLst>
              <a:ext uri="{FF2B5EF4-FFF2-40B4-BE49-F238E27FC236}">
                <a16:creationId xmlns:a16="http://schemas.microsoft.com/office/drawing/2014/main" id="{581E70D4-5B75-4728-A38F-9152510C7F24}"/>
              </a:ext>
            </a:extLst>
          </p:cNvPr>
          <p:cNvSpPr>
            <a:spLocks noGrp="1"/>
          </p:cNvSpPr>
          <p:nvPr>
            <p:ph sz="half" idx="1"/>
          </p:nvPr>
        </p:nvSpPr>
        <p:spPr>
          <a:xfrm>
            <a:off x="609600" y="1077891"/>
            <a:ext cx="5657969" cy="4721934"/>
          </a:xfrm>
        </p:spPr>
        <p:txBody>
          <a:bodyPr/>
          <a:lstStyle/>
          <a:p>
            <a:pPr marL="457200" indent="-457200">
              <a:buFont typeface="Arial" panose="020B0604020202020204" pitchFamily="34" charset="0"/>
              <a:buChar char="•"/>
            </a:pPr>
            <a:r>
              <a:rPr lang="en-US" sz="2400" dirty="0">
                <a:ea typeface="MS PGothic"/>
              </a:rPr>
              <a:t>If you are under 65 and have an income of $12,550 or more </a:t>
            </a:r>
            <a:endParaRPr lang="en-US" sz="2400" dirty="0"/>
          </a:p>
          <a:p>
            <a:pPr marL="464820" lvl="1" indent="-457200">
              <a:buFont typeface="Arial" panose="020B0604020202020204" pitchFamily="34" charset="0"/>
              <a:buChar char="•"/>
            </a:pPr>
            <a:r>
              <a:rPr lang="en-US" dirty="0"/>
              <a:t>Income can include: Work, Unemployment, Social Security</a:t>
            </a:r>
          </a:p>
          <a:p>
            <a:pPr marL="864870" lvl="2" indent="-457200">
              <a:buFont typeface="Arial" panose="020B0604020202020204" pitchFamily="34" charset="0"/>
              <a:buChar char="•"/>
            </a:pPr>
            <a:r>
              <a:rPr lang="en-US" sz="2400" dirty="0">
                <a:ea typeface="MS PGothic"/>
              </a:rPr>
              <a:t>Does not include Public benefits</a:t>
            </a:r>
          </a:p>
          <a:p>
            <a:pPr marL="457200" indent="-457200">
              <a:buFont typeface="Arial" panose="020B0604020202020204" pitchFamily="34" charset="0"/>
              <a:buChar char="•"/>
            </a:pPr>
            <a:r>
              <a:rPr lang="en-US" sz="2400" dirty="0">
                <a:ea typeface="MS PGothic"/>
              </a:rPr>
              <a:t>If your self-employed income is at least $400</a:t>
            </a:r>
          </a:p>
          <a:p>
            <a:pPr marL="457200" indent="-457200">
              <a:buFont typeface="Arial" panose="020B0604020202020204" pitchFamily="34" charset="0"/>
              <a:buChar char="•"/>
            </a:pPr>
            <a:r>
              <a:rPr lang="en-US" sz="2400" dirty="0">
                <a:ea typeface="MS PGothic"/>
              </a:rPr>
              <a:t>All cash income needs to be reported</a:t>
            </a:r>
          </a:p>
          <a:p>
            <a:pPr marL="457200" indent="-457200">
              <a:buFont typeface="Arial" panose="020B0604020202020204" pitchFamily="34" charset="0"/>
              <a:buChar char="•"/>
            </a:pPr>
            <a:r>
              <a:rPr lang="en-US" sz="2400" dirty="0">
                <a:ea typeface="MS PGothic"/>
              </a:rPr>
              <a:t>You might be eligible for refund or credits!</a:t>
            </a:r>
          </a:p>
          <a:p>
            <a:pPr marL="457200" indent="-457200">
              <a:buFont typeface="Arial" panose="020B0604020202020204" pitchFamily="34" charset="0"/>
              <a:buChar char="•"/>
            </a:pPr>
            <a:endParaRPr lang="en-US" dirty="0"/>
          </a:p>
        </p:txBody>
      </p:sp>
      <p:pic>
        <p:nvPicPr>
          <p:cNvPr id="2" name="Picture 4" descr="Icon&#10;&#10;Description automatically generated">
            <a:extLst>
              <a:ext uri="{FF2B5EF4-FFF2-40B4-BE49-F238E27FC236}">
                <a16:creationId xmlns:a16="http://schemas.microsoft.com/office/drawing/2014/main" id="{AC809F9F-D796-4B0A-86DB-0D49ED15B583}"/>
              </a:ext>
            </a:extLst>
          </p:cNvPr>
          <p:cNvPicPr>
            <a:picLocks noChangeAspect="1"/>
          </p:cNvPicPr>
          <p:nvPr/>
        </p:nvPicPr>
        <p:blipFill>
          <a:blip r:embed="rId2"/>
          <a:stretch>
            <a:fillRect/>
          </a:stretch>
        </p:blipFill>
        <p:spPr>
          <a:xfrm>
            <a:off x="5975230" y="1005697"/>
            <a:ext cx="3303916" cy="2488720"/>
          </a:xfrm>
          <a:prstGeom prst="rect">
            <a:avLst/>
          </a:prstGeom>
        </p:spPr>
      </p:pic>
      <p:pic>
        <p:nvPicPr>
          <p:cNvPr id="5" name="Picture 5" descr="A picture containing text, businesscard, vector graphics&#10;&#10;Description automatically generated">
            <a:extLst>
              <a:ext uri="{FF2B5EF4-FFF2-40B4-BE49-F238E27FC236}">
                <a16:creationId xmlns:a16="http://schemas.microsoft.com/office/drawing/2014/main" id="{C699C6F6-43D8-4604-93F3-13CD54E54AF5}"/>
              </a:ext>
            </a:extLst>
          </p:cNvPr>
          <p:cNvPicPr>
            <a:picLocks noChangeAspect="1"/>
          </p:cNvPicPr>
          <p:nvPr/>
        </p:nvPicPr>
        <p:blipFill>
          <a:blip r:embed="rId3"/>
          <a:stretch>
            <a:fillRect/>
          </a:stretch>
        </p:blipFill>
        <p:spPr>
          <a:xfrm>
            <a:off x="8793193" y="3656888"/>
            <a:ext cx="2743200" cy="1959620"/>
          </a:xfrm>
          <a:prstGeom prst="rect">
            <a:avLst/>
          </a:prstGeom>
        </p:spPr>
      </p:pic>
    </p:spTree>
    <p:extLst>
      <p:ext uri="{BB962C8B-B14F-4D97-AF65-F5344CB8AC3E}">
        <p14:creationId xmlns:p14="http://schemas.microsoft.com/office/powerpoint/2010/main" val="174566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CB98-6D90-4F24-8015-13B39E49E824}"/>
              </a:ext>
            </a:extLst>
          </p:cNvPr>
          <p:cNvSpPr>
            <a:spLocks noGrp="1"/>
          </p:cNvSpPr>
          <p:nvPr>
            <p:ph type="title"/>
          </p:nvPr>
        </p:nvSpPr>
        <p:spPr/>
        <p:txBody>
          <a:bodyPr/>
          <a:lstStyle/>
          <a:p>
            <a:r>
              <a:rPr lang="en-US" dirty="0">
                <a:ea typeface="MS PGothic"/>
              </a:rPr>
              <a:t>Asylum Seekers: Should you file taxes?  </a:t>
            </a:r>
            <a:endParaRPr lang="en-US" dirty="0"/>
          </a:p>
        </p:txBody>
      </p:sp>
      <p:sp>
        <p:nvSpPr>
          <p:cNvPr id="3" name="Content Placeholder 2">
            <a:extLst>
              <a:ext uri="{FF2B5EF4-FFF2-40B4-BE49-F238E27FC236}">
                <a16:creationId xmlns:a16="http://schemas.microsoft.com/office/drawing/2014/main" id="{92C7F23F-CC69-4328-AB1C-9A1A9616D35F}"/>
              </a:ext>
            </a:extLst>
          </p:cNvPr>
          <p:cNvSpPr>
            <a:spLocks noGrp="1"/>
          </p:cNvSpPr>
          <p:nvPr>
            <p:ph sz="half" idx="1"/>
          </p:nvPr>
        </p:nvSpPr>
        <p:spPr>
          <a:xfrm>
            <a:off x="537713" y="2215552"/>
            <a:ext cx="5391657" cy="3598652"/>
          </a:xfrm>
        </p:spPr>
        <p:txBody>
          <a:bodyPr/>
          <a:lstStyle/>
          <a:p>
            <a:pPr marL="457200" indent="-457200">
              <a:buFont typeface="Wingdings"/>
              <a:buChar char="Ø"/>
            </a:pPr>
            <a:r>
              <a:rPr lang="en-US" dirty="0">
                <a:ea typeface="+mn-lt"/>
                <a:cs typeface="+mn-lt"/>
              </a:rPr>
              <a:t>If you had income....Yes!</a:t>
            </a:r>
            <a:endParaRPr lang="en-US" dirty="0">
              <a:cs typeface="+mn-lt"/>
            </a:endParaRPr>
          </a:p>
          <a:p>
            <a:endParaRPr lang="en-US" dirty="0">
              <a:ea typeface="+mn-lt"/>
              <a:cs typeface="+mn-lt"/>
            </a:endParaRPr>
          </a:p>
          <a:p>
            <a:pPr marL="457200" indent="-457200">
              <a:buFont typeface="Wingdings"/>
              <a:buChar char="Ø"/>
            </a:pPr>
            <a:r>
              <a:rPr lang="en-US" dirty="0">
                <a:ea typeface="+mn-lt"/>
                <a:cs typeface="+mn-lt"/>
              </a:rPr>
              <a:t>Resident aliens must follow the same tax laws as U.S. citizens.</a:t>
            </a:r>
            <a:endParaRPr lang="en-US">
              <a:cs typeface="Arial"/>
            </a:endParaRPr>
          </a:p>
        </p:txBody>
      </p:sp>
      <p:pic>
        <p:nvPicPr>
          <p:cNvPr id="4" name="Picture 4" descr="A group of people holding a sign&#10;&#10;Description automatically generated">
            <a:extLst>
              <a:ext uri="{FF2B5EF4-FFF2-40B4-BE49-F238E27FC236}">
                <a16:creationId xmlns:a16="http://schemas.microsoft.com/office/drawing/2014/main" id="{A9DE13A9-4995-4C5E-BFAF-EC82D5695506}"/>
              </a:ext>
            </a:extLst>
          </p:cNvPr>
          <p:cNvPicPr>
            <a:picLocks noChangeAspect="1"/>
          </p:cNvPicPr>
          <p:nvPr/>
        </p:nvPicPr>
        <p:blipFill>
          <a:blip r:embed="rId2"/>
          <a:stretch>
            <a:fillRect/>
          </a:stretch>
        </p:blipFill>
        <p:spPr>
          <a:xfrm>
            <a:off x="5687683" y="1709468"/>
            <a:ext cx="5647426" cy="3769743"/>
          </a:xfrm>
          <a:prstGeom prst="rect">
            <a:avLst/>
          </a:prstGeom>
        </p:spPr>
      </p:pic>
    </p:spTree>
    <p:extLst>
      <p:ext uri="{BB962C8B-B14F-4D97-AF65-F5344CB8AC3E}">
        <p14:creationId xmlns:p14="http://schemas.microsoft.com/office/powerpoint/2010/main" val="61946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3B9A4-7246-4025-9E1C-4AD959D96365}"/>
              </a:ext>
            </a:extLst>
          </p:cNvPr>
          <p:cNvSpPr>
            <a:spLocks noGrp="1" noChangeArrowheads="1"/>
          </p:cNvSpPr>
          <p:nvPr>
            <p:ph type="title"/>
          </p:nvPr>
        </p:nvSpPr>
        <p:spPr>
          <a:xfrm>
            <a:off x="2855764" y="447676"/>
            <a:ext cx="8228013" cy="860425"/>
          </a:xfrm>
        </p:spPr>
        <p:txBody>
          <a:bodyPr/>
          <a:lstStyle/>
          <a:p>
            <a:r>
              <a:rPr lang="en-US" altLang="en-US" dirty="0">
                <a:ea typeface="MS PGothic"/>
              </a:rPr>
              <a:t>Child Tax Credit (CTC)</a:t>
            </a:r>
            <a:endParaRPr lang="en-US" altLang="en-US" sz="1600" dirty="0">
              <a:latin typeface="Akzidenz Grotesk BE Super"/>
              <a:cs typeface="Arial" panose="020B0604020202020204" pitchFamily="34" charset="0"/>
            </a:endParaRPr>
          </a:p>
        </p:txBody>
      </p:sp>
      <p:cxnSp>
        <p:nvCxnSpPr>
          <p:cNvPr id="14339" name="Straight Connector 8">
            <a:extLst>
              <a:ext uri="{FF2B5EF4-FFF2-40B4-BE49-F238E27FC236}">
                <a16:creationId xmlns:a16="http://schemas.microsoft.com/office/drawing/2014/main" id="{BEE25D00-CB40-4479-A3DC-CFF64A89F565}"/>
              </a:ext>
            </a:extLst>
          </p:cNvPr>
          <p:cNvCxnSpPr>
            <a:cxnSpLocks noChangeShapeType="1"/>
          </p:cNvCxnSpPr>
          <p:nvPr/>
        </p:nvCxnSpPr>
        <p:spPr bwMode="auto">
          <a:xfrm rot="10800000" flipH="1">
            <a:off x="1785938" y="11430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340" name="TextBox 2">
            <a:extLst>
              <a:ext uri="{FF2B5EF4-FFF2-40B4-BE49-F238E27FC236}">
                <a16:creationId xmlns:a16="http://schemas.microsoft.com/office/drawing/2014/main" id="{6CDC4D5D-1DB4-4F64-97BF-AE4350BAC42A}"/>
              </a:ext>
            </a:extLst>
          </p:cNvPr>
          <p:cNvSpPr txBox="1">
            <a:spLocks noChangeArrowheads="1"/>
          </p:cNvSpPr>
          <p:nvPr/>
        </p:nvSpPr>
        <p:spPr bwMode="auto">
          <a:xfrm>
            <a:off x="543341" y="1308101"/>
            <a:ext cx="10455964"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indent="0" fontAlgn="base">
              <a:spcBef>
                <a:spcPct val="0"/>
              </a:spcBef>
              <a:spcAft>
                <a:spcPct val="0"/>
              </a:spcAft>
            </a:pPr>
            <a:r>
              <a:rPr lang="en-US" sz="2400" dirty="0">
                <a:solidFill>
                  <a:prstClr val="black"/>
                </a:solidFill>
              </a:rPr>
              <a:t>The child tax credit is a tax benefit granted to American taxpayers for each qualifying dependent (child). </a:t>
            </a:r>
          </a:p>
          <a:p>
            <a:pPr marL="0" indent="0" fontAlgn="base">
              <a:spcBef>
                <a:spcPct val="0"/>
              </a:spcBef>
              <a:spcAft>
                <a:spcPct val="0"/>
              </a:spcAft>
            </a:pPr>
            <a:endParaRPr lang="en-US" sz="2400" dirty="0">
              <a:solidFill>
                <a:prstClr val="black"/>
              </a:solidFill>
            </a:endParaRPr>
          </a:p>
          <a:p>
            <a:pPr fontAlgn="base">
              <a:lnSpc>
                <a:spcPct val="150000"/>
              </a:lnSpc>
              <a:spcBef>
                <a:spcPct val="0"/>
              </a:spcBef>
              <a:spcAft>
                <a:spcPct val="0"/>
              </a:spcAft>
              <a:buFont typeface="Arial" panose="020B0604020202020204" pitchFamily="34" charset="0"/>
              <a:buChar char="•"/>
            </a:pPr>
            <a:r>
              <a:rPr lang="en-US" sz="2000" dirty="0">
                <a:latin typeface="Arial"/>
                <a:ea typeface="MS PGothic"/>
                <a:cs typeface="Arial"/>
              </a:rPr>
              <a:t>Refundable vs. Non-Refundable</a:t>
            </a:r>
            <a:endParaRPr lang="en-US" sz="2000" dirty="0">
              <a:solidFill>
                <a:prstClr val="black"/>
              </a:solidFill>
            </a:endParaRPr>
          </a:p>
          <a:p>
            <a:pPr fontAlgn="base">
              <a:lnSpc>
                <a:spcPct val="150000"/>
              </a:lnSpc>
              <a:spcBef>
                <a:spcPct val="0"/>
              </a:spcBef>
              <a:spcAft>
                <a:spcPct val="0"/>
              </a:spcAft>
              <a:buFont typeface="Arial" panose="020B0604020202020204" pitchFamily="34" charset="0"/>
              <a:buChar char="•"/>
            </a:pPr>
            <a:r>
              <a:rPr lang="en-US" sz="2000" dirty="0">
                <a:solidFill>
                  <a:prstClr val="black"/>
                </a:solidFill>
              </a:rPr>
              <a:t>How much is the credit?</a:t>
            </a:r>
          </a:p>
          <a:p>
            <a:pPr lvl="2" fontAlgn="base">
              <a:lnSpc>
                <a:spcPct val="150000"/>
              </a:lnSpc>
              <a:spcBef>
                <a:spcPct val="0"/>
              </a:spcBef>
              <a:spcAft>
                <a:spcPct val="0"/>
              </a:spcAft>
              <a:buFont typeface="Wingdings" panose="05000000000000000000" pitchFamily="2" charset="2"/>
              <a:buChar char="Ø"/>
            </a:pPr>
            <a:r>
              <a:rPr lang="en-US" altLang="en-US" sz="2000" dirty="0">
                <a:latin typeface="Arial"/>
                <a:ea typeface="MS PGothic"/>
                <a:cs typeface="Arial"/>
              </a:rPr>
              <a:t>$3,600 for children 5 and under</a:t>
            </a:r>
          </a:p>
          <a:p>
            <a:pPr lvl="2" fontAlgn="base">
              <a:lnSpc>
                <a:spcPct val="150000"/>
              </a:lnSpc>
              <a:spcBef>
                <a:spcPct val="0"/>
              </a:spcBef>
              <a:spcAft>
                <a:spcPct val="0"/>
              </a:spcAft>
              <a:buFont typeface="Wingdings" panose="05000000000000000000" pitchFamily="2" charset="2"/>
              <a:buChar char="Ø"/>
            </a:pPr>
            <a:r>
              <a:rPr lang="en-US" altLang="en-US" sz="2000" dirty="0">
                <a:solidFill>
                  <a:prstClr val="black"/>
                </a:solidFill>
              </a:rPr>
              <a:t>$3,000 for children 6 to 17</a:t>
            </a:r>
          </a:p>
          <a:p>
            <a:pPr fontAlgn="base">
              <a:lnSpc>
                <a:spcPct val="150000"/>
              </a:lnSpc>
              <a:spcBef>
                <a:spcPct val="0"/>
              </a:spcBef>
              <a:spcAft>
                <a:spcPct val="0"/>
              </a:spcAft>
              <a:buFont typeface="Arial" panose="020B0604020202020204" pitchFamily="34" charset="0"/>
              <a:buChar char="•"/>
            </a:pPr>
            <a:r>
              <a:rPr lang="en-US" sz="2000" dirty="0">
                <a:solidFill>
                  <a:prstClr val="black"/>
                </a:solidFill>
              </a:rPr>
              <a:t>How do I get it?</a:t>
            </a:r>
          </a:p>
          <a:p>
            <a:pPr lvl="1" fontAlgn="base">
              <a:lnSpc>
                <a:spcPct val="150000"/>
              </a:lnSpc>
              <a:spcBef>
                <a:spcPct val="0"/>
              </a:spcBef>
              <a:spcAft>
                <a:spcPct val="0"/>
              </a:spcAft>
              <a:buFont typeface="Arial" panose="020B0604020202020204" pitchFamily="34" charset="0"/>
              <a:buChar char="•"/>
            </a:pPr>
            <a:r>
              <a:rPr lang="en-US" sz="2000" dirty="0">
                <a:solidFill>
                  <a:prstClr val="black"/>
                </a:solidFill>
              </a:rPr>
              <a:t>File your taxes!</a:t>
            </a:r>
          </a:p>
          <a:p>
            <a:pPr marL="347663" lvl="1" fontAlgn="base">
              <a:lnSpc>
                <a:spcPct val="150000"/>
              </a:lnSpc>
              <a:spcBef>
                <a:spcPct val="0"/>
              </a:spcBef>
              <a:spcAft>
                <a:spcPct val="0"/>
              </a:spcAft>
              <a:buFont typeface="Arial" panose="020B0604020202020204" pitchFamily="34" charset="0"/>
              <a:buChar char="•"/>
            </a:pPr>
            <a:r>
              <a:rPr lang="en-US" sz="2000" dirty="0">
                <a:solidFill>
                  <a:prstClr val="black"/>
                </a:solidFill>
              </a:rPr>
              <a:t>Am I eligible?</a:t>
            </a:r>
          </a:p>
          <a:p>
            <a:pPr lvl="1" fontAlgn="base">
              <a:lnSpc>
                <a:spcPct val="150000"/>
              </a:lnSpc>
              <a:spcBef>
                <a:spcPct val="0"/>
              </a:spcBef>
              <a:spcAft>
                <a:spcPct val="0"/>
              </a:spcAft>
              <a:buFont typeface="Arial" panose="020B0604020202020204" pitchFamily="34" charset="0"/>
              <a:buChar char="•"/>
            </a:pPr>
            <a:endParaRPr lang="en-US" sz="2400" dirty="0">
              <a:solidFill>
                <a:prstClr val="black"/>
              </a:solidFill>
            </a:endParaRPr>
          </a:p>
          <a:p>
            <a:pPr lvl="1" fontAlgn="base">
              <a:lnSpc>
                <a:spcPct val="150000"/>
              </a:lnSpc>
              <a:spcBef>
                <a:spcPct val="0"/>
              </a:spcBef>
              <a:spcAft>
                <a:spcPct val="0"/>
              </a:spcAft>
              <a:buFont typeface="Arial" panose="020B0604020202020204" pitchFamily="34" charset="0"/>
              <a:buChar char="•"/>
            </a:pPr>
            <a:endParaRPr lang="en-US" sz="2400" dirty="0">
              <a:solidFill>
                <a:prstClr val="black"/>
              </a:solidFill>
            </a:endParaRPr>
          </a:p>
          <a:p>
            <a:pPr marL="0" indent="0" fontAlgn="base">
              <a:spcBef>
                <a:spcPct val="0"/>
              </a:spcBef>
              <a:spcAft>
                <a:spcPct val="0"/>
              </a:spcAft>
            </a:pPr>
            <a:endParaRPr lang="en-US" sz="2400" dirty="0">
              <a:solidFill>
                <a:prstClr val="black"/>
              </a:solidFill>
            </a:endParaRPr>
          </a:p>
          <a:p>
            <a:pPr marL="0" indent="0" fontAlgn="base">
              <a:spcBef>
                <a:spcPct val="0"/>
              </a:spcBef>
              <a:spcAft>
                <a:spcPct val="0"/>
              </a:spcAft>
            </a:pPr>
            <a:endParaRPr lang="en-US" sz="2400" dirty="0">
              <a:solidFill>
                <a:prstClr val="black"/>
              </a:solidFill>
            </a:endParaRPr>
          </a:p>
        </p:txBody>
      </p:sp>
      <p:pic>
        <p:nvPicPr>
          <p:cNvPr id="2" name="Picture 2">
            <a:extLst>
              <a:ext uri="{FF2B5EF4-FFF2-40B4-BE49-F238E27FC236}">
                <a16:creationId xmlns:a16="http://schemas.microsoft.com/office/drawing/2014/main" id="{EC5ED3DB-0C0D-4ABC-8337-74AA6CCAAA4B}"/>
              </a:ext>
            </a:extLst>
          </p:cNvPr>
          <p:cNvPicPr>
            <a:picLocks noChangeAspect="1"/>
          </p:cNvPicPr>
          <p:nvPr/>
        </p:nvPicPr>
        <p:blipFill>
          <a:blip r:embed="rId3"/>
          <a:stretch>
            <a:fillRect/>
          </a:stretch>
        </p:blipFill>
        <p:spPr>
          <a:xfrm>
            <a:off x="5702060" y="2040148"/>
            <a:ext cx="2743200" cy="1828800"/>
          </a:xfrm>
          <a:prstGeom prst="rect">
            <a:avLst/>
          </a:prstGeom>
        </p:spPr>
      </p:pic>
      <p:pic>
        <p:nvPicPr>
          <p:cNvPr id="3" name="Picture 3" descr="Text, whiteboard&#10;&#10;Description automatically generated">
            <a:extLst>
              <a:ext uri="{FF2B5EF4-FFF2-40B4-BE49-F238E27FC236}">
                <a16:creationId xmlns:a16="http://schemas.microsoft.com/office/drawing/2014/main" id="{A786F5CD-E9B4-4107-A352-53D871512000}"/>
              </a:ext>
            </a:extLst>
          </p:cNvPr>
          <p:cNvPicPr>
            <a:picLocks noChangeAspect="1"/>
          </p:cNvPicPr>
          <p:nvPr/>
        </p:nvPicPr>
        <p:blipFill>
          <a:blip r:embed="rId4"/>
          <a:stretch>
            <a:fillRect/>
          </a:stretch>
        </p:blipFill>
        <p:spPr>
          <a:xfrm>
            <a:off x="8783219" y="3434482"/>
            <a:ext cx="2619375" cy="1743075"/>
          </a:xfrm>
          <a:prstGeom prst="rect">
            <a:avLst/>
          </a:prstGeom>
        </p:spPr>
      </p:pic>
    </p:spTree>
    <p:extLst>
      <p:ext uri="{BB962C8B-B14F-4D97-AF65-F5344CB8AC3E}">
        <p14:creationId xmlns:p14="http://schemas.microsoft.com/office/powerpoint/2010/main" val="5656784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6553B1C-5CC8-4817-825F-DE4FE47AAF63}"/>
              </a:ext>
            </a:extLst>
          </p:cNvPr>
          <p:cNvSpPr>
            <a:spLocks noGrp="1" noChangeArrowheads="1"/>
          </p:cNvSpPr>
          <p:nvPr>
            <p:ph type="title"/>
          </p:nvPr>
        </p:nvSpPr>
        <p:spPr>
          <a:xfrm>
            <a:off x="1828800" y="3124200"/>
            <a:ext cx="8534400" cy="609600"/>
          </a:xfrm>
        </p:spPr>
        <p:txBody>
          <a:bodyPr/>
          <a:lstStyle/>
          <a:p>
            <a:pPr algn="ctr">
              <a:defRPr/>
            </a:pPr>
            <a:r>
              <a:rPr lang="en-US" sz="2800" dirty="0">
                <a:ea typeface="ＭＳ Ｐゴシック"/>
                <a:cs typeface="ＭＳ Ｐゴシック" charset="0"/>
              </a:rPr>
              <a:t>Luis Connolly, Financial Coach</a:t>
            </a:r>
            <a:br>
              <a:rPr lang="en-US" sz="2800" dirty="0">
                <a:ea typeface="ＭＳ Ｐゴシック"/>
                <a:cs typeface="ＭＳ Ｐゴシック" charset="0"/>
              </a:rPr>
            </a:br>
            <a:r>
              <a:rPr lang="en-US" sz="2800" dirty="0">
                <a:ea typeface="ＭＳ Ｐゴシック"/>
                <a:cs typeface="ＭＳ Ｐゴシック" charset="0"/>
              </a:rPr>
              <a:t> International Rescue Committee</a:t>
            </a:r>
          </a:p>
        </p:txBody>
      </p:sp>
    </p:spTree>
    <p:extLst>
      <p:ext uri="{BB962C8B-B14F-4D97-AF65-F5344CB8AC3E}">
        <p14:creationId xmlns:p14="http://schemas.microsoft.com/office/powerpoint/2010/main" val="90124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3B9A4-7246-4025-9E1C-4AD959D96365}"/>
              </a:ext>
            </a:extLst>
          </p:cNvPr>
          <p:cNvSpPr>
            <a:spLocks noGrp="1" noChangeArrowheads="1"/>
          </p:cNvSpPr>
          <p:nvPr>
            <p:ph type="title"/>
          </p:nvPr>
        </p:nvSpPr>
        <p:spPr>
          <a:xfrm>
            <a:off x="1263333" y="282574"/>
            <a:ext cx="10046334" cy="860425"/>
          </a:xfrm>
        </p:spPr>
        <p:txBody>
          <a:bodyPr/>
          <a:lstStyle/>
          <a:p>
            <a:r>
              <a:rPr lang="en-US" altLang="en-US" dirty="0">
                <a:ea typeface="MS PGothic"/>
              </a:rPr>
              <a:t> Child Tax Credit Eligibility</a:t>
            </a:r>
            <a:endParaRPr lang="en-US" altLang="en-US" sz="1600" dirty="0">
              <a:ea typeface="MS PGothic"/>
            </a:endParaRPr>
          </a:p>
        </p:txBody>
      </p:sp>
      <p:cxnSp>
        <p:nvCxnSpPr>
          <p:cNvPr id="14339" name="Straight Connector 8">
            <a:extLst>
              <a:ext uri="{FF2B5EF4-FFF2-40B4-BE49-F238E27FC236}">
                <a16:creationId xmlns:a16="http://schemas.microsoft.com/office/drawing/2014/main" id="{BEE25D00-CB40-4479-A3DC-CFF64A89F565}"/>
              </a:ext>
            </a:extLst>
          </p:cNvPr>
          <p:cNvCxnSpPr>
            <a:cxnSpLocks noChangeShapeType="1"/>
          </p:cNvCxnSpPr>
          <p:nvPr/>
        </p:nvCxnSpPr>
        <p:spPr bwMode="auto">
          <a:xfrm rot="10800000" flipH="1">
            <a:off x="1785938" y="11430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340" name="TextBox 2">
            <a:extLst>
              <a:ext uri="{FF2B5EF4-FFF2-40B4-BE49-F238E27FC236}">
                <a16:creationId xmlns:a16="http://schemas.microsoft.com/office/drawing/2014/main" id="{6CDC4D5D-1DB4-4F64-97BF-AE4350BAC42A}"/>
              </a:ext>
            </a:extLst>
          </p:cNvPr>
          <p:cNvSpPr txBox="1">
            <a:spLocks noChangeArrowheads="1"/>
          </p:cNvSpPr>
          <p:nvPr/>
        </p:nvSpPr>
        <p:spPr bwMode="auto">
          <a:xfrm>
            <a:off x="662941" y="1142999"/>
            <a:ext cx="5621746" cy="445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347663" lvl="2" fontAlgn="base">
              <a:lnSpc>
                <a:spcPct val="150000"/>
              </a:lnSpc>
              <a:spcBef>
                <a:spcPct val="0"/>
              </a:spcBef>
              <a:spcAft>
                <a:spcPct val="0"/>
              </a:spcAft>
              <a:buFont typeface="Wingdings" panose="05000000000000000000" pitchFamily="2" charset="2"/>
              <a:buChar char="Ø"/>
            </a:pPr>
            <a:r>
              <a:rPr lang="en-US" altLang="en-US" dirty="0">
                <a:latin typeface="Arial"/>
                <a:ea typeface="MS PGothic"/>
                <a:cs typeface="Arial"/>
              </a:rPr>
              <a:t>Qualifying child- Under 18, lived with you half the year</a:t>
            </a:r>
          </a:p>
          <a:p>
            <a:pPr marL="347663" lvl="2" fontAlgn="base">
              <a:lnSpc>
                <a:spcPct val="150000"/>
              </a:lnSpc>
              <a:spcBef>
                <a:spcPct val="0"/>
              </a:spcBef>
              <a:spcAft>
                <a:spcPct val="0"/>
              </a:spcAft>
              <a:buFont typeface="Wingdings" panose="05000000000000000000" pitchFamily="2" charset="2"/>
              <a:buChar char="Ø"/>
            </a:pPr>
            <a:r>
              <a:rPr lang="en-US" altLang="en-US" dirty="0">
                <a:solidFill>
                  <a:prstClr val="black"/>
                </a:solidFill>
              </a:rPr>
              <a:t>Main home in the US for at least half the year</a:t>
            </a:r>
          </a:p>
          <a:p>
            <a:pPr marL="347345" lvl="2" fontAlgn="base">
              <a:lnSpc>
                <a:spcPct val="150000"/>
              </a:lnSpc>
              <a:spcBef>
                <a:spcPct val="0"/>
              </a:spcBef>
              <a:spcAft>
                <a:spcPct val="0"/>
              </a:spcAft>
              <a:buFont typeface="Wingdings" panose="05000000000000000000" pitchFamily="2" charset="2"/>
              <a:buChar char="Ø"/>
            </a:pPr>
            <a:r>
              <a:rPr lang="en-US" altLang="en-US" dirty="0">
                <a:latin typeface="Arial"/>
                <a:ea typeface="MS PGothic"/>
                <a:cs typeface="Arial"/>
              </a:rPr>
              <a:t>Below $75,000 if you are single or $150,000 if Married filing jointly</a:t>
            </a:r>
            <a:endParaRPr lang="en-US" altLang="en-US" dirty="0">
              <a:cs typeface="Arial"/>
            </a:endParaRPr>
          </a:p>
          <a:p>
            <a:pPr marL="347663" lvl="2" fontAlgn="base">
              <a:lnSpc>
                <a:spcPct val="150000"/>
              </a:lnSpc>
              <a:spcBef>
                <a:spcPct val="0"/>
              </a:spcBef>
              <a:spcAft>
                <a:spcPct val="0"/>
              </a:spcAft>
              <a:buFont typeface="Wingdings" panose="05000000000000000000" pitchFamily="2" charset="2"/>
              <a:buChar char="Ø"/>
            </a:pPr>
            <a:r>
              <a:rPr lang="en-US" altLang="en-US" dirty="0">
                <a:solidFill>
                  <a:prstClr val="black"/>
                </a:solidFill>
              </a:rPr>
              <a:t>Filed taxes or provided information to the IRS</a:t>
            </a:r>
          </a:p>
        </p:txBody>
      </p:sp>
      <p:pic>
        <p:nvPicPr>
          <p:cNvPr id="2" name="Picture 2" descr="A picture containing text&#10;&#10;Description automatically generated">
            <a:extLst>
              <a:ext uri="{FF2B5EF4-FFF2-40B4-BE49-F238E27FC236}">
                <a16:creationId xmlns:a16="http://schemas.microsoft.com/office/drawing/2014/main" id="{970B0C2D-A491-4D5F-A80B-47F17B92F975}"/>
              </a:ext>
            </a:extLst>
          </p:cNvPr>
          <p:cNvPicPr>
            <a:picLocks noChangeAspect="1"/>
          </p:cNvPicPr>
          <p:nvPr/>
        </p:nvPicPr>
        <p:blipFill>
          <a:blip r:embed="rId3"/>
          <a:stretch>
            <a:fillRect/>
          </a:stretch>
        </p:blipFill>
        <p:spPr>
          <a:xfrm>
            <a:off x="6788809" y="930036"/>
            <a:ext cx="4350948" cy="4336570"/>
          </a:xfrm>
          <a:prstGeom prst="rect">
            <a:avLst/>
          </a:prstGeom>
        </p:spPr>
      </p:pic>
    </p:spTree>
    <p:extLst>
      <p:ext uri="{BB962C8B-B14F-4D97-AF65-F5344CB8AC3E}">
        <p14:creationId xmlns:p14="http://schemas.microsoft.com/office/powerpoint/2010/main" val="137640031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3B9A4-7246-4025-9E1C-4AD959D96365}"/>
              </a:ext>
            </a:extLst>
          </p:cNvPr>
          <p:cNvSpPr>
            <a:spLocks noGrp="1" noChangeArrowheads="1"/>
          </p:cNvSpPr>
          <p:nvPr>
            <p:ph type="title"/>
          </p:nvPr>
        </p:nvSpPr>
        <p:spPr>
          <a:xfrm>
            <a:off x="1448698" y="169380"/>
            <a:ext cx="9294604" cy="860425"/>
          </a:xfrm>
        </p:spPr>
        <p:txBody>
          <a:bodyPr/>
          <a:lstStyle/>
          <a:p>
            <a:pPr algn="ctr"/>
            <a:r>
              <a:rPr lang="en-US" altLang="en-US" dirty="0">
                <a:ea typeface="MS PGothic"/>
              </a:rPr>
              <a:t>CTC – Refundable vs Non-Refundable credit example</a:t>
            </a:r>
            <a:endParaRPr lang="en-US" altLang="en-US" sz="1600" dirty="0">
              <a:ea typeface="MS PGothic"/>
            </a:endParaRPr>
          </a:p>
        </p:txBody>
      </p:sp>
      <p:cxnSp>
        <p:nvCxnSpPr>
          <p:cNvPr id="14339" name="Straight Connector 8">
            <a:extLst>
              <a:ext uri="{FF2B5EF4-FFF2-40B4-BE49-F238E27FC236}">
                <a16:creationId xmlns:a16="http://schemas.microsoft.com/office/drawing/2014/main" id="{BEE25D00-CB40-4479-A3DC-CFF64A89F565}"/>
              </a:ext>
            </a:extLst>
          </p:cNvPr>
          <p:cNvCxnSpPr>
            <a:cxnSpLocks noChangeShapeType="1"/>
          </p:cNvCxnSpPr>
          <p:nvPr/>
        </p:nvCxnSpPr>
        <p:spPr bwMode="auto">
          <a:xfrm rot="10800000" flipH="1">
            <a:off x="1785938" y="11430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340" name="TextBox 2">
            <a:extLst>
              <a:ext uri="{FF2B5EF4-FFF2-40B4-BE49-F238E27FC236}">
                <a16:creationId xmlns:a16="http://schemas.microsoft.com/office/drawing/2014/main" id="{6CDC4D5D-1DB4-4F64-97BF-AE4350BAC42A}"/>
              </a:ext>
            </a:extLst>
          </p:cNvPr>
          <p:cNvSpPr txBox="1">
            <a:spLocks noChangeArrowheads="1"/>
          </p:cNvSpPr>
          <p:nvPr/>
        </p:nvSpPr>
        <p:spPr bwMode="auto">
          <a:xfrm>
            <a:off x="605431" y="1046358"/>
            <a:ext cx="9608101" cy="367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200000"/>
              </a:lnSpc>
              <a:spcBef>
                <a:spcPct val="0"/>
              </a:spcBef>
              <a:spcAft>
                <a:spcPct val="0"/>
              </a:spcAft>
              <a:buFont typeface="Wingdings" panose="05000000000000000000" pitchFamily="2" charset="2"/>
              <a:buChar char="Ø"/>
            </a:pPr>
            <a:r>
              <a:rPr lang="en-US" sz="2400" dirty="0">
                <a:solidFill>
                  <a:prstClr val="black"/>
                </a:solidFill>
              </a:rPr>
              <a:t>You owe $2000 in taxes</a:t>
            </a:r>
          </a:p>
          <a:p>
            <a:pPr fontAlgn="base">
              <a:lnSpc>
                <a:spcPct val="200000"/>
              </a:lnSpc>
              <a:spcBef>
                <a:spcPct val="0"/>
              </a:spcBef>
              <a:spcAft>
                <a:spcPct val="0"/>
              </a:spcAft>
              <a:buFont typeface="Wingdings" panose="05000000000000000000" pitchFamily="2" charset="2"/>
              <a:buChar char="Ø"/>
            </a:pPr>
            <a:r>
              <a:rPr lang="en-US" altLang="en-US" sz="2400" dirty="0">
                <a:solidFill>
                  <a:prstClr val="black"/>
                </a:solidFill>
              </a:rPr>
              <a:t>You have a credit of $2500</a:t>
            </a:r>
          </a:p>
          <a:p>
            <a:pPr fontAlgn="base">
              <a:lnSpc>
                <a:spcPct val="200000"/>
              </a:lnSpc>
              <a:spcBef>
                <a:spcPct val="0"/>
              </a:spcBef>
              <a:spcAft>
                <a:spcPct val="0"/>
              </a:spcAft>
              <a:buFont typeface="Wingdings" panose="05000000000000000000" pitchFamily="2" charset="2"/>
              <a:buChar char="Ø"/>
            </a:pPr>
            <a:r>
              <a:rPr lang="en-US" altLang="en-US" sz="2400" dirty="0">
                <a:latin typeface="Arial"/>
                <a:ea typeface="MS PGothic"/>
                <a:cs typeface="Arial"/>
              </a:rPr>
              <a:t>If the credit is non-refundable, only $2000 will be used to pay for your tax bill and you don’t get the remaining $500 as a refund</a:t>
            </a:r>
          </a:p>
          <a:p>
            <a:pPr fontAlgn="base">
              <a:lnSpc>
                <a:spcPct val="200000"/>
              </a:lnSpc>
              <a:spcBef>
                <a:spcPct val="0"/>
              </a:spcBef>
              <a:spcAft>
                <a:spcPct val="0"/>
              </a:spcAft>
              <a:buFont typeface="Wingdings" panose="05000000000000000000" pitchFamily="2" charset="2"/>
              <a:buChar char="Ø"/>
            </a:pPr>
            <a:r>
              <a:rPr lang="en-US" altLang="en-US" sz="2400" dirty="0">
                <a:solidFill>
                  <a:prstClr val="black"/>
                </a:solidFill>
              </a:rPr>
              <a:t>If your credit is refundable, you will get the $500</a:t>
            </a:r>
            <a:endParaRPr lang="en-US" altLang="en-US" sz="2000" dirty="0">
              <a:solidFill>
                <a:prstClr val="black"/>
              </a:solidFill>
            </a:endParaRPr>
          </a:p>
        </p:txBody>
      </p:sp>
      <p:pic>
        <p:nvPicPr>
          <p:cNvPr id="2" name="Picture 2">
            <a:extLst>
              <a:ext uri="{FF2B5EF4-FFF2-40B4-BE49-F238E27FC236}">
                <a16:creationId xmlns:a16="http://schemas.microsoft.com/office/drawing/2014/main" id="{039495F0-D34C-46EF-87B0-583C545DA105}"/>
              </a:ext>
            </a:extLst>
          </p:cNvPr>
          <p:cNvPicPr>
            <a:picLocks noChangeAspect="1"/>
          </p:cNvPicPr>
          <p:nvPr/>
        </p:nvPicPr>
        <p:blipFill>
          <a:blip r:embed="rId3"/>
          <a:stretch>
            <a:fillRect/>
          </a:stretch>
        </p:blipFill>
        <p:spPr>
          <a:xfrm rot="540000">
            <a:off x="5285117" y="1536759"/>
            <a:ext cx="2743200" cy="1024028"/>
          </a:xfrm>
          <a:prstGeom prst="rect">
            <a:avLst/>
          </a:prstGeom>
        </p:spPr>
      </p:pic>
      <p:pic>
        <p:nvPicPr>
          <p:cNvPr id="3" name="Picture 3" descr="Text&#10;&#10;Description automatically generated">
            <a:extLst>
              <a:ext uri="{FF2B5EF4-FFF2-40B4-BE49-F238E27FC236}">
                <a16:creationId xmlns:a16="http://schemas.microsoft.com/office/drawing/2014/main" id="{315BE7E7-CD29-46BB-B0F0-F7F9DB13619B}"/>
              </a:ext>
            </a:extLst>
          </p:cNvPr>
          <p:cNvPicPr>
            <a:picLocks noChangeAspect="1"/>
          </p:cNvPicPr>
          <p:nvPr/>
        </p:nvPicPr>
        <p:blipFill>
          <a:blip r:embed="rId4"/>
          <a:stretch>
            <a:fillRect/>
          </a:stretch>
        </p:blipFill>
        <p:spPr>
          <a:xfrm>
            <a:off x="8850702" y="1467558"/>
            <a:ext cx="2743200" cy="1162431"/>
          </a:xfrm>
          <a:prstGeom prst="rect">
            <a:avLst/>
          </a:prstGeom>
        </p:spPr>
      </p:pic>
    </p:spTree>
    <p:extLst>
      <p:ext uri="{BB962C8B-B14F-4D97-AF65-F5344CB8AC3E}">
        <p14:creationId xmlns:p14="http://schemas.microsoft.com/office/powerpoint/2010/main" val="242741313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3B9A4-7246-4025-9E1C-4AD959D96365}"/>
              </a:ext>
            </a:extLst>
          </p:cNvPr>
          <p:cNvSpPr>
            <a:spLocks noGrp="1" noChangeArrowheads="1"/>
          </p:cNvSpPr>
          <p:nvPr>
            <p:ph type="title"/>
          </p:nvPr>
        </p:nvSpPr>
        <p:spPr>
          <a:xfrm>
            <a:off x="753475" y="83127"/>
            <a:ext cx="6182064" cy="1162050"/>
          </a:xfrm>
        </p:spPr>
        <p:txBody>
          <a:bodyPr/>
          <a:lstStyle/>
          <a:p>
            <a:r>
              <a:rPr lang="en-US" altLang="en-US" sz="3600" b="0" dirty="0">
                <a:ea typeface="MS PGothic"/>
              </a:rPr>
              <a:t>Advance child tax credit</a:t>
            </a:r>
          </a:p>
        </p:txBody>
      </p:sp>
      <p:pic>
        <p:nvPicPr>
          <p:cNvPr id="4" name="Picture 4" descr="Text, letter&#10;&#10;Description automatically generated">
            <a:extLst>
              <a:ext uri="{FF2B5EF4-FFF2-40B4-BE49-F238E27FC236}">
                <a16:creationId xmlns:a16="http://schemas.microsoft.com/office/drawing/2014/main" id="{E635648F-CD3E-40B2-A2F1-BC806C543901}"/>
              </a:ext>
            </a:extLst>
          </p:cNvPr>
          <p:cNvPicPr>
            <a:picLocks noGrp="1" noChangeAspect="1"/>
          </p:cNvPicPr>
          <p:nvPr>
            <p:ph idx="1"/>
          </p:nvPr>
        </p:nvPicPr>
        <p:blipFill>
          <a:blip r:embed="rId3"/>
          <a:stretch>
            <a:fillRect/>
          </a:stretch>
        </p:blipFill>
        <p:spPr>
          <a:xfrm>
            <a:off x="4709224" y="770259"/>
            <a:ext cx="6815667" cy="4579897"/>
          </a:xfrm>
        </p:spPr>
      </p:pic>
      <p:sp>
        <p:nvSpPr>
          <p:cNvPr id="3" name="Text Placeholder 2">
            <a:extLst>
              <a:ext uri="{FF2B5EF4-FFF2-40B4-BE49-F238E27FC236}">
                <a16:creationId xmlns:a16="http://schemas.microsoft.com/office/drawing/2014/main" id="{3DAC6B68-A0CE-42A9-B4C0-8F288AFA516B}"/>
              </a:ext>
            </a:extLst>
          </p:cNvPr>
          <p:cNvSpPr>
            <a:spLocks noGrp="1"/>
          </p:cNvSpPr>
          <p:nvPr>
            <p:ph type="body" sz="half" idx="2"/>
          </p:nvPr>
        </p:nvSpPr>
        <p:spPr>
          <a:xfrm>
            <a:off x="465827" y="1108495"/>
            <a:ext cx="4011084" cy="4068763"/>
          </a:xfrm>
        </p:spPr>
        <p:txBody>
          <a:bodyPr/>
          <a:lstStyle/>
          <a:p>
            <a:pPr marL="342900" indent="-342900">
              <a:buFont typeface="Wingdings"/>
              <a:buChar char="Ø"/>
            </a:pPr>
            <a:r>
              <a:rPr lang="en-US" sz="2400" dirty="0">
                <a:ea typeface="MS PGothic"/>
              </a:rPr>
              <a:t>If you received Advance CTC last year you must bring letter 6419.</a:t>
            </a:r>
          </a:p>
          <a:p>
            <a:pPr marL="342900" indent="-342900">
              <a:buFont typeface="Wingdings"/>
              <a:buChar char="Ø"/>
            </a:pPr>
            <a:r>
              <a:rPr lang="en-US" sz="2400" dirty="0">
                <a:ea typeface="MS PGothic"/>
              </a:rPr>
              <a:t>Letter can be received on the mail</a:t>
            </a:r>
          </a:p>
          <a:p>
            <a:pPr marL="342900" indent="-342900">
              <a:buFont typeface="Wingdings"/>
              <a:buChar char="Ø"/>
            </a:pPr>
            <a:r>
              <a:rPr lang="en-US" sz="2400" dirty="0">
                <a:ea typeface="MS PGothic"/>
              </a:rPr>
              <a:t>Accessible online</a:t>
            </a:r>
          </a:p>
          <a:p>
            <a:pPr marL="800100" lvl="1" indent="-342900">
              <a:buFont typeface="Wingdings"/>
              <a:buChar char="Ø"/>
            </a:pPr>
            <a:r>
              <a:rPr lang="en-US" sz="1600" dirty="0">
                <a:ea typeface="+mn-lt"/>
                <a:cs typeface="+mn-lt"/>
              </a:rPr>
              <a:t>https://www.irs.gov/payments/your-online-account</a:t>
            </a:r>
            <a:endParaRPr lang="en-US" sz="1600">
              <a:ea typeface="MS PGothic"/>
            </a:endParaRPr>
          </a:p>
          <a:p>
            <a:pPr marL="342900" indent="-342900">
              <a:buFont typeface="Wingdings"/>
              <a:buChar char="Ø"/>
            </a:pPr>
            <a:endParaRPr lang="en-US" sz="2400" dirty="0"/>
          </a:p>
        </p:txBody>
      </p:sp>
    </p:spTree>
    <p:extLst>
      <p:ext uri="{BB962C8B-B14F-4D97-AF65-F5344CB8AC3E}">
        <p14:creationId xmlns:p14="http://schemas.microsoft.com/office/powerpoint/2010/main" val="40572281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316AA5-9240-40C8-9B56-8A7286AF7A0E}"/>
              </a:ext>
            </a:extLst>
          </p:cNvPr>
          <p:cNvSpPr>
            <a:spLocks noChangeArrowheads="1"/>
          </p:cNvSpPr>
          <p:nvPr/>
        </p:nvSpPr>
        <p:spPr bwMode="auto">
          <a:xfrm>
            <a:off x="1828800" y="9144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2400" b="1">
              <a:solidFill>
                <a:srgbClr val="E3DFCC"/>
              </a:solidFill>
            </a:endParaRPr>
          </a:p>
        </p:txBody>
      </p:sp>
      <p:sp>
        <p:nvSpPr>
          <p:cNvPr id="12291" name="Title 12">
            <a:extLst>
              <a:ext uri="{FF2B5EF4-FFF2-40B4-BE49-F238E27FC236}">
                <a16:creationId xmlns:a16="http://schemas.microsoft.com/office/drawing/2014/main" id="{91F2C95D-D1D5-42B5-8DCC-33F2EBCCDBAA}"/>
              </a:ext>
            </a:extLst>
          </p:cNvPr>
          <p:cNvSpPr>
            <a:spLocks noGrp="1" noChangeArrowheads="1"/>
          </p:cNvSpPr>
          <p:nvPr>
            <p:ph type="title"/>
          </p:nvPr>
        </p:nvSpPr>
        <p:spPr>
          <a:xfrm>
            <a:off x="1943100" y="142529"/>
            <a:ext cx="8305800" cy="526774"/>
          </a:xfrm>
        </p:spPr>
        <p:txBody>
          <a:bodyPr/>
          <a:lstStyle/>
          <a:p>
            <a:r>
              <a:rPr lang="en-US" altLang="en-US" dirty="0">
                <a:latin typeface="Akzidenz Grotesk BE Super"/>
                <a:cs typeface="Arial" panose="020B0604020202020204" pitchFamily="34" charset="0"/>
              </a:rPr>
              <a:t>Filing Status </a:t>
            </a:r>
            <a:endParaRPr lang="en-US" altLang="en-US" dirty="0">
              <a:latin typeface="Arial" panose="020B0604020202020204" pitchFamily="34" charset="0"/>
              <a:cs typeface="Arial" panose="020B0604020202020204" pitchFamily="34" charset="0"/>
            </a:endParaRPr>
          </a:p>
        </p:txBody>
      </p:sp>
      <p:sp>
        <p:nvSpPr>
          <p:cNvPr id="12292" name="Content Placeholder 20">
            <a:extLst>
              <a:ext uri="{FF2B5EF4-FFF2-40B4-BE49-F238E27FC236}">
                <a16:creationId xmlns:a16="http://schemas.microsoft.com/office/drawing/2014/main" id="{CF8EA5FF-B6C1-4EBF-8A01-150E5852F2A9}"/>
              </a:ext>
            </a:extLst>
          </p:cNvPr>
          <p:cNvSpPr>
            <a:spLocks noGrp="1" noChangeArrowheads="1"/>
          </p:cNvSpPr>
          <p:nvPr>
            <p:ph sz="half" idx="1"/>
          </p:nvPr>
        </p:nvSpPr>
        <p:spPr>
          <a:xfrm>
            <a:off x="1943099" y="1185102"/>
            <a:ext cx="8572500" cy="4487795"/>
          </a:xfrm>
        </p:spPr>
        <p:txBody>
          <a:bodyPr/>
          <a:lstStyle/>
          <a:p>
            <a:pPr>
              <a:lnSpc>
                <a:spcPct val="200000"/>
              </a:lnSpc>
              <a:buFont typeface="Wingdings" panose="05000000000000000000" pitchFamily="2" charset="2"/>
              <a:buChar char="Ø"/>
            </a:pPr>
            <a:r>
              <a:rPr lang="en-US" altLang="en-US" sz="2400" dirty="0">
                <a:cs typeface="ヒラギノ角ゴ Pro W3" charset="0"/>
              </a:rPr>
              <a:t> Determines the rate at which your income is taxed. </a:t>
            </a:r>
          </a:p>
          <a:p>
            <a:pPr>
              <a:lnSpc>
                <a:spcPct val="200000"/>
              </a:lnSpc>
              <a:buFont typeface="Wingdings" panose="05000000000000000000" pitchFamily="2" charset="2"/>
              <a:buChar char="Ø"/>
            </a:pPr>
            <a:r>
              <a:rPr lang="en-US" altLang="en-US" sz="2400" dirty="0">
                <a:ea typeface="MS PGothic"/>
                <a:cs typeface="ヒラギノ角ゴ Pro W3" charset="0"/>
              </a:rPr>
              <a:t>How many filing status are there? Let's find out!</a:t>
            </a:r>
          </a:p>
          <a:p>
            <a:pPr>
              <a:lnSpc>
                <a:spcPct val="200000"/>
              </a:lnSpc>
            </a:pPr>
            <a:endParaRPr lang="en-US" altLang="en-US" sz="2400" dirty="0">
              <a:cs typeface="ヒラギノ角ゴ Pro W3" charset="0"/>
            </a:endParaRPr>
          </a:p>
        </p:txBody>
      </p:sp>
      <p:cxnSp>
        <p:nvCxnSpPr>
          <p:cNvPr id="12293" name="Straight Connector 4">
            <a:extLst>
              <a:ext uri="{FF2B5EF4-FFF2-40B4-BE49-F238E27FC236}">
                <a16:creationId xmlns:a16="http://schemas.microsoft.com/office/drawing/2014/main" id="{CE4A165B-D33F-47FD-939F-D595E83D0C68}"/>
              </a:ext>
            </a:extLst>
          </p:cNvPr>
          <p:cNvCxnSpPr>
            <a:cxnSpLocks noChangeShapeType="1"/>
          </p:cNvCxnSpPr>
          <p:nvPr/>
        </p:nvCxnSpPr>
        <p:spPr bwMode="auto">
          <a:xfrm rot="10800000" flipH="1">
            <a:off x="1943100" y="841236"/>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2" descr="Calendar&#10;&#10;Description automatically generated">
            <a:extLst>
              <a:ext uri="{FF2B5EF4-FFF2-40B4-BE49-F238E27FC236}">
                <a16:creationId xmlns:a16="http://schemas.microsoft.com/office/drawing/2014/main" id="{BF42D553-D2FA-4151-BE69-547E2F9146B7}"/>
              </a:ext>
            </a:extLst>
          </p:cNvPr>
          <p:cNvPicPr>
            <a:picLocks noChangeAspect="1"/>
          </p:cNvPicPr>
          <p:nvPr/>
        </p:nvPicPr>
        <p:blipFill>
          <a:blip r:embed="rId3"/>
          <a:stretch>
            <a:fillRect/>
          </a:stretch>
        </p:blipFill>
        <p:spPr>
          <a:xfrm>
            <a:off x="9267646" y="148785"/>
            <a:ext cx="2498784" cy="1355827"/>
          </a:xfrm>
          <a:prstGeom prst="rect">
            <a:avLst/>
          </a:prstGeom>
        </p:spPr>
      </p:pic>
      <p:pic>
        <p:nvPicPr>
          <p:cNvPr id="3" name="Picture 3" descr="A picture containing text, electronics&#10;&#10;Description automatically generated">
            <a:extLst>
              <a:ext uri="{FF2B5EF4-FFF2-40B4-BE49-F238E27FC236}">
                <a16:creationId xmlns:a16="http://schemas.microsoft.com/office/drawing/2014/main" id="{2EC5C5EF-583E-4B5B-A35C-334199C0A9B5}"/>
              </a:ext>
            </a:extLst>
          </p:cNvPr>
          <p:cNvPicPr>
            <a:picLocks noChangeAspect="1"/>
          </p:cNvPicPr>
          <p:nvPr/>
        </p:nvPicPr>
        <p:blipFill>
          <a:blip r:embed="rId4"/>
          <a:stretch>
            <a:fillRect/>
          </a:stretch>
        </p:blipFill>
        <p:spPr>
          <a:xfrm>
            <a:off x="3176049" y="2773124"/>
            <a:ext cx="5408582" cy="2648848"/>
          </a:xfrm>
          <a:prstGeom prst="rect">
            <a:avLst/>
          </a:prstGeom>
        </p:spPr>
      </p:pic>
    </p:spTree>
    <p:extLst>
      <p:ext uri="{BB962C8B-B14F-4D97-AF65-F5344CB8AC3E}">
        <p14:creationId xmlns:p14="http://schemas.microsoft.com/office/powerpoint/2010/main" val="40847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316AA5-9240-40C8-9B56-8A7286AF7A0E}"/>
              </a:ext>
            </a:extLst>
          </p:cNvPr>
          <p:cNvSpPr>
            <a:spLocks noChangeArrowheads="1"/>
          </p:cNvSpPr>
          <p:nvPr/>
        </p:nvSpPr>
        <p:spPr bwMode="auto">
          <a:xfrm>
            <a:off x="1828800" y="9144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2400" b="1">
              <a:solidFill>
                <a:srgbClr val="E3DFCC"/>
              </a:solidFill>
            </a:endParaRPr>
          </a:p>
        </p:txBody>
      </p:sp>
      <p:sp>
        <p:nvSpPr>
          <p:cNvPr id="12291" name="Title 12">
            <a:extLst>
              <a:ext uri="{FF2B5EF4-FFF2-40B4-BE49-F238E27FC236}">
                <a16:creationId xmlns:a16="http://schemas.microsoft.com/office/drawing/2014/main" id="{91F2C95D-D1D5-42B5-8DCC-33F2EBCCDBAA}"/>
              </a:ext>
            </a:extLst>
          </p:cNvPr>
          <p:cNvSpPr>
            <a:spLocks noGrp="1" noChangeArrowheads="1"/>
          </p:cNvSpPr>
          <p:nvPr>
            <p:ph type="title"/>
          </p:nvPr>
        </p:nvSpPr>
        <p:spPr>
          <a:xfrm>
            <a:off x="1943100" y="142529"/>
            <a:ext cx="8305800" cy="526774"/>
          </a:xfrm>
        </p:spPr>
        <p:txBody>
          <a:bodyPr/>
          <a:lstStyle/>
          <a:p>
            <a:r>
              <a:rPr lang="en-US" altLang="en-US" dirty="0">
                <a:latin typeface="Akzidenz Grotesk BE Super"/>
                <a:cs typeface="Arial" panose="020B0604020202020204" pitchFamily="34" charset="0"/>
              </a:rPr>
              <a:t>Filing Status </a:t>
            </a:r>
            <a:endParaRPr lang="en-US" altLang="en-US" dirty="0">
              <a:latin typeface="Arial" panose="020B0604020202020204" pitchFamily="34" charset="0"/>
              <a:cs typeface="Arial" panose="020B0604020202020204" pitchFamily="34" charset="0"/>
            </a:endParaRPr>
          </a:p>
        </p:txBody>
      </p:sp>
      <p:sp>
        <p:nvSpPr>
          <p:cNvPr id="12292" name="Content Placeholder 20">
            <a:extLst>
              <a:ext uri="{FF2B5EF4-FFF2-40B4-BE49-F238E27FC236}">
                <a16:creationId xmlns:a16="http://schemas.microsoft.com/office/drawing/2014/main" id="{CF8EA5FF-B6C1-4EBF-8A01-150E5852F2A9}"/>
              </a:ext>
            </a:extLst>
          </p:cNvPr>
          <p:cNvSpPr>
            <a:spLocks noGrp="1" noChangeArrowheads="1"/>
          </p:cNvSpPr>
          <p:nvPr>
            <p:ph sz="half" idx="1"/>
          </p:nvPr>
        </p:nvSpPr>
        <p:spPr>
          <a:xfrm>
            <a:off x="1943099" y="1185102"/>
            <a:ext cx="8572500" cy="4487795"/>
          </a:xfrm>
        </p:spPr>
        <p:txBody>
          <a:bodyPr/>
          <a:lstStyle/>
          <a:p>
            <a:pPr>
              <a:lnSpc>
                <a:spcPct val="200000"/>
              </a:lnSpc>
              <a:buFont typeface="Wingdings" panose="05000000000000000000" pitchFamily="2" charset="2"/>
              <a:buChar char="Ø"/>
            </a:pPr>
            <a:r>
              <a:rPr lang="en-US" altLang="en-US" sz="2400" dirty="0">
                <a:cs typeface="ヒラギノ角ゴ Pro W3" charset="0"/>
              </a:rPr>
              <a:t>Single</a:t>
            </a:r>
          </a:p>
          <a:p>
            <a:pPr>
              <a:lnSpc>
                <a:spcPct val="200000"/>
              </a:lnSpc>
              <a:buFont typeface="Wingdings" panose="05000000000000000000" pitchFamily="2" charset="2"/>
              <a:buChar char="Ø"/>
            </a:pPr>
            <a:r>
              <a:rPr lang="en-US" altLang="en-US" sz="2400" dirty="0">
                <a:cs typeface="ヒラギノ角ゴ Pro W3" charset="0"/>
              </a:rPr>
              <a:t>Married filing jointly</a:t>
            </a:r>
          </a:p>
          <a:p>
            <a:pPr>
              <a:lnSpc>
                <a:spcPct val="200000"/>
              </a:lnSpc>
              <a:buFont typeface="Wingdings" panose="05000000000000000000" pitchFamily="2" charset="2"/>
              <a:buChar char="Ø"/>
            </a:pPr>
            <a:r>
              <a:rPr lang="en-US" altLang="en-US" sz="2400" dirty="0">
                <a:cs typeface="ヒラギノ角ゴ Pro W3" charset="0"/>
              </a:rPr>
              <a:t>Married filing separately</a:t>
            </a:r>
          </a:p>
          <a:p>
            <a:pPr>
              <a:lnSpc>
                <a:spcPct val="200000"/>
              </a:lnSpc>
              <a:buFont typeface="Wingdings" panose="05000000000000000000" pitchFamily="2" charset="2"/>
              <a:buChar char="Ø"/>
            </a:pPr>
            <a:r>
              <a:rPr lang="en-US" altLang="en-US" sz="2400" dirty="0">
                <a:cs typeface="ヒラギノ角ゴ Pro W3" charset="0"/>
              </a:rPr>
              <a:t>Head of household</a:t>
            </a:r>
          </a:p>
          <a:p>
            <a:pPr>
              <a:lnSpc>
                <a:spcPct val="200000"/>
              </a:lnSpc>
              <a:buFont typeface="Wingdings" panose="05000000000000000000" pitchFamily="2" charset="2"/>
              <a:buChar char="Ø"/>
            </a:pPr>
            <a:r>
              <a:rPr lang="en-US" altLang="en-US" sz="2400" dirty="0">
                <a:cs typeface="ヒラギノ角ゴ Pro W3" charset="0"/>
              </a:rPr>
              <a:t>Qualifying widow(er) with dependent child</a:t>
            </a:r>
          </a:p>
        </p:txBody>
      </p:sp>
      <p:cxnSp>
        <p:nvCxnSpPr>
          <p:cNvPr id="12293" name="Straight Connector 4">
            <a:extLst>
              <a:ext uri="{FF2B5EF4-FFF2-40B4-BE49-F238E27FC236}">
                <a16:creationId xmlns:a16="http://schemas.microsoft.com/office/drawing/2014/main" id="{CE4A165B-D33F-47FD-939F-D595E83D0C68}"/>
              </a:ext>
            </a:extLst>
          </p:cNvPr>
          <p:cNvCxnSpPr>
            <a:cxnSpLocks noChangeShapeType="1"/>
          </p:cNvCxnSpPr>
          <p:nvPr/>
        </p:nvCxnSpPr>
        <p:spPr bwMode="auto">
          <a:xfrm rot="10800000" flipH="1">
            <a:off x="1943100" y="841236"/>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2" descr="Diagram&#10;&#10;Description automatically generated">
            <a:extLst>
              <a:ext uri="{FF2B5EF4-FFF2-40B4-BE49-F238E27FC236}">
                <a16:creationId xmlns:a16="http://schemas.microsoft.com/office/drawing/2014/main" id="{E21A2515-24FE-455D-9A34-E71FDCA3CD1E}"/>
              </a:ext>
            </a:extLst>
          </p:cNvPr>
          <p:cNvPicPr>
            <a:picLocks noChangeAspect="1"/>
          </p:cNvPicPr>
          <p:nvPr/>
        </p:nvPicPr>
        <p:blipFill>
          <a:blip r:embed="rId3"/>
          <a:stretch>
            <a:fillRect/>
          </a:stretch>
        </p:blipFill>
        <p:spPr>
          <a:xfrm>
            <a:off x="5975231" y="486710"/>
            <a:ext cx="5417388" cy="3612957"/>
          </a:xfrm>
          <a:prstGeom prst="rect">
            <a:avLst/>
          </a:prstGeom>
        </p:spPr>
      </p:pic>
    </p:spTree>
    <p:extLst>
      <p:ext uri="{BB962C8B-B14F-4D97-AF65-F5344CB8AC3E}">
        <p14:creationId xmlns:p14="http://schemas.microsoft.com/office/powerpoint/2010/main" val="404700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C816-4B90-4D38-B645-B3D854F8A66A}"/>
              </a:ext>
            </a:extLst>
          </p:cNvPr>
          <p:cNvSpPr>
            <a:spLocks noGrp="1"/>
          </p:cNvSpPr>
          <p:nvPr>
            <p:ph type="title"/>
          </p:nvPr>
        </p:nvSpPr>
        <p:spPr>
          <a:xfrm>
            <a:off x="741680" y="589280"/>
            <a:ext cx="11074400" cy="1219200"/>
          </a:xfrm>
        </p:spPr>
        <p:txBody>
          <a:bodyPr/>
          <a:lstStyle/>
          <a:p>
            <a:r>
              <a:rPr lang="en-US" dirty="0"/>
              <a:t>What documents do I need to bring?</a:t>
            </a:r>
          </a:p>
        </p:txBody>
      </p:sp>
      <p:sp>
        <p:nvSpPr>
          <p:cNvPr id="3" name="Content Placeholder 2">
            <a:extLst>
              <a:ext uri="{FF2B5EF4-FFF2-40B4-BE49-F238E27FC236}">
                <a16:creationId xmlns:a16="http://schemas.microsoft.com/office/drawing/2014/main" id="{7D0EF9BA-9AF4-41A4-9EA8-17BC2DB1288B}"/>
              </a:ext>
            </a:extLst>
          </p:cNvPr>
          <p:cNvSpPr>
            <a:spLocks noGrp="1"/>
          </p:cNvSpPr>
          <p:nvPr>
            <p:ph sz="half" idx="1"/>
          </p:nvPr>
        </p:nvSpPr>
        <p:spPr>
          <a:xfrm>
            <a:off x="609600" y="1508760"/>
            <a:ext cx="11338560" cy="3124200"/>
          </a:xfrm>
        </p:spPr>
        <p:txBody>
          <a:bodyPr/>
          <a:lstStyle/>
          <a:p>
            <a:pPr marL="457200" indent="-457200">
              <a:buFont typeface="Wingdings"/>
              <a:buChar char="Ø"/>
            </a:pPr>
            <a:r>
              <a:rPr lang="en-US" sz="2400" dirty="0">
                <a:ea typeface="+mn-lt"/>
                <a:cs typeface="+mn-lt"/>
              </a:rPr>
              <a:t>Social security number or tax ID number</a:t>
            </a:r>
            <a:endParaRPr lang="en-US" sz="2400" dirty="0"/>
          </a:p>
          <a:p>
            <a:pPr marL="457200" indent="-457200">
              <a:buFont typeface="Wingdings"/>
              <a:buChar char="Ø"/>
            </a:pPr>
            <a:r>
              <a:rPr lang="en-US" sz="2400" dirty="0">
                <a:ea typeface="+mn-lt"/>
                <a:cs typeface="+mn-lt"/>
              </a:rPr>
              <a:t>Your spouse’s full name, social security number or tax ID number, and date of birth</a:t>
            </a:r>
            <a:endParaRPr lang="en-US" sz="2400" dirty="0"/>
          </a:p>
          <a:p>
            <a:pPr marL="457200" indent="-457200">
              <a:buFont typeface="Wingdings"/>
              <a:buChar char="Ø"/>
            </a:pPr>
            <a:r>
              <a:rPr lang="en-US" sz="2400" dirty="0">
                <a:ea typeface="+mn-lt"/>
                <a:cs typeface="+mn-lt"/>
              </a:rPr>
              <a:t>Social security for dependents if you have any</a:t>
            </a:r>
            <a:endParaRPr lang="en-US" sz="2400">
              <a:cs typeface="+mn-lt"/>
            </a:endParaRPr>
          </a:p>
          <a:p>
            <a:pPr marL="457200" indent="-457200">
              <a:buFont typeface="Wingdings"/>
              <a:buChar char="Ø"/>
            </a:pPr>
            <a:r>
              <a:rPr lang="en-US" sz="2400" dirty="0">
                <a:ea typeface="+mn-lt"/>
                <a:cs typeface="+mn-lt"/>
              </a:rPr>
              <a:t>Tax papers (W-2, 1099G, SSA-1099..)</a:t>
            </a:r>
          </a:p>
          <a:p>
            <a:pPr marL="457200" indent="-457200">
              <a:buFont typeface="Wingdings"/>
              <a:buChar char="Ø"/>
            </a:pPr>
            <a:r>
              <a:rPr lang="en-US" sz="2400" dirty="0">
                <a:ea typeface="+mn-lt"/>
                <a:cs typeface="+mn-lt"/>
              </a:rPr>
              <a:t>IRS Letter 6475 </a:t>
            </a:r>
            <a:endParaRPr lang="en-US" sz="2400">
              <a:cs typeface="+mn-lt"/>
            </a:endParaRPr>
          </a:p>
          <a:p>
            <a:pPr marL="457200" indent="-457200">
              <a:buFont typeface="Wingdings"/>
              <a:buChar char="Ø"/>
            </a:pPr>
            <a:r>
              <a:rPr lang="en-US" sz="2400" dirty="0">
                <a:ea typeface="+mn-lt"/>
                <a:cs typeface="+mn-lt"/>
              </a:rPr>
              <a:t>Routing and account numbers </a:t>
            </a:r>
            <a:endParaRPr lang="en-US" sz="2400">
              <a:cs typeface="Arial"/>
            </a:endParaRPr>
          </a:p>
          <a:p>
            <a:endParaRPr lang="en-US" sz="2400" dirty="0"/>
          </a:p>
        </p:txBody>
      </p:sp>
      <p:cxnSp>
        <p:nvCxnSpPr>
          <p:cNvPr id="6" name="Straight Connector 4">
            <a:extLst>
              <a:ext uri="{FF2B5EF4-FFF2-40B4-BE49-F238E27FC236}">
                <a16:creationId xmlns:a16="http://schemas.microsoft.com/office/drawing/2014/main" id="{CC3CB81B-CECD-4104-9EEF-E7239E0E7DF5}"/>
              </a:ext>
            </a:extLst>
          </p:cNvPr>
          <p:cNvCxnSpPr>
            <a:cxnSpLocks noChangeShapeType="1"/>
          </p:cNvCxnSpPr>
          <p:nvPr/>
        </p:nvCxnSpPr>
        <p:spPr bwMode="auto">
          <a:xfrm rot="10800000" flipH="1">
            <a:off x="795020" y="1247636"/>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7" name="Picture 7" descr="A picture containing calendar&#10;&#10;Description automatically generated">
            <a:extLst>
              <a:ext uri="{FF2B5EF4-FFF2-40B4-BE49-F238E27FC236}">
                <a16:creationId xmlns:a16="http://schemas.microsoft.com/office/drawing/2014/main" id="{D24D1A6D-8DAF-43F2-952C-E8AF3695342D}"/>
              </a:ext>
            </a:extLst>
          </p:cNvPr>
          <p:cNvPicPr>
            <a:picLocks noChangeAspect="1"/>
          </p:cNvPicPr>
          <p:nvPr/>
        </p:nvPicPr>
        <p:blipFill>
          <a:blip r:embed="rId2"/>
          <a:stretch>
            <a:fillRect/>
          </a:stretch>
        </p:blipFill>
        <p:spPr>
          <a:xfrm>
            <a:off x="8663354" y="2599335"/>
            <a:ext cx="3001107" cy="2222037"/>
          </a:xfrm>
          <a:prstGeom prst="rect">
            <a:avLst/>
          </a:prstGeom>
        </p:spPr>
      </p:pic>
      <p:pic>
        <p:nvPicPr>
          <p:cNvPr id="8" name="Picture 8" descr="Table&#10;&#10;Description automatically generated">
            <a:extLst>
              <a:ext uri="{FF2B5EF4-FFF2-40B4-BE49-F238E27FC236}">
                <a16:creationId xmlns:a16="http://schemas.microsoft.com/office/drawing/2014/main" id="{3723EEB0-2063-4739-A317-8AD2C4821AA7}"/>
              </a:ext>
            </a:extLst>
          </p:cNvPr>
          <p:cNvPicPr>
            <a:picLocks noChangeAspect="1"/>
          </p:cNvPicPr>
          <p:nvPr/>
        </p:nvPicPr>
        <p:blipFill>
          <a:blip r:embed="rId3"/>
          <a:stretch>
            <a:fillRect/>
          </a:stretch>
        </p:blipFill>
        <p:spPr>
          <a:xfrm>
            <a:off x="5380892" y="3616479"/>
            <a:ext cx="3118338" cy="2039997"/>
          </a:xfrm>
          <a:prstGeom prst="rect">
            <a:avLst/>
          </a:prstGeom>
        </p:spPr>
      </p:pic>
    </p:spTree>
    <p:extLst>
      <p:ext uri="{BB962C8B-B14F-4D97-AF65-F5344CB8AC3E}">
        <p14:creationId xmlns:p14="http://schemas.microsoft.com/office/powerpoint/2010/main" val="113656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98E6DAB-7526-4318-9DEF-ABDDB55D8350}"/>
              </a:ext>
            </a:extLst>
          </p:cNvPr>
          <p:cNvSpPr>
            <a:spLocks noGrp="1" noChangeArrowheads="1"/>
          </p:cNvSpPr>
          <p:nvPr>
            <p:ph type="title"/>
          </p:nvPr>
        </p:nvSpPr>
        <p:spPr>
          <a:xfrm>
            <a:off x="1371357" y="610270"/>
            <a:ext cx="8228013" cy="860425"/>
          </a:xfrm>
        </p:spPr>
        <p:txBody>
          <a:bodyPr/>
          <a:lstStyle/>
          <a:p>
            <a:r>
              <a:rPr lang="en-US" altLang="en-US" b="1" dirty="0">
                <a:ea typeface="MS PGothic"/>
              </a:rPr>
              <a:t>How To File Your Taxes</a:t>
            </a:r>
            <a:endParaRPr lang="en-US" altLang="en-US" sz="1600" b="1" dirty="0">
              <a:ea typeface="MS PGothic"/>
            </a:endParaRPr>
          </a:p>
        </p:txBody>
      </p:sp>
      <p:sp>
        <p:nvSpPr>
          <p:cNvPr id="16388" name="TextBox 2">
            <a:extLst>
              <a:ext uri="{FF2B5EF4-FFF2-40B4-BE49-F238E27FC236}">
                <a16:creationId xmlns:a16="http://schemas.microsoft.com/office/drawing/2014/main" id="{BD692FEB-59A3-4747-ADCC-5489D322FBC5}"/>
              </a:ext>
            </a:extLst>
          </p:cNvPr>
          <p:cNvSpPr txBox="1">
            <a:spLocks noChangeArrowheads="1"/>
          </p:cNvSpPr>
          <p:nvPr/>
        </p:nvSpPr>
        <p:spPr bwMode="auto">
          <a:xfrm>
            <a:off x="1219100" y="1271058"/>
            <a:ext cx="8532813" cy="389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457200" indent="-457200" fontAlgn="base">
              <a:lnSpc>
                <a:spcPct val="150000"/>
              </a:lnSpc>
              <a:spcBef>
                <a:spcPct val="0"/>
              </a:spcBef>
              <a:spcAft>
                <a:spcPct val="0"/>
              </a:spcAft>
              <a:buFont typeface="+mj-lt"/>
              <a:buAutoNum type="arabicPeriod"/>
            </a:pPr>
            <a:r>
              <a:rPr lang="en-US" altLang="en-US" dirty="0">
                <a:solidFill>
                  <a:prstClr val="black"/>
                </a:solidFill>
              </a:rPr>
              <a:t>Free filing at IRS.gov/</a:t>
            </a:r>
            <a:r>
              <a:rPr lang="en-US" altLang="en-US" dirty="0" err="1">
                <a:solidFill>
                  <a:prstClr val="black"/>
                </a:solidFill>
              </a:rPr>
              <a:t>freefile</a:t>
            </a:r>
            <a:endParaRPr lang="en-US" altLang="en-US" dirty="0">
              <a:solidFill>
                <a:prstClr val="black"/>
              </a:solidFill>
            </a:endParaRPr>
          </a:p>
          <a:p>
            <a:pPr marL="457200" indent="-457200" fontAlgn="base">
              <a:lnSpc>
                <a:spcPct val="150000"/>
              </a:lnSpc>
              <a:spcBef>
                <a:spcPct val="0"/>
              </a:spcBef>
              <a:spcAft>
                <a:spcPct val="0"/>
              </a:spcAft>
              <a:buFont typeface="+mj-lt"/>
              <a:buAutoNum type="arabicPeriod"/>
            </a:pPr>
            <a:r>
              <a:rPr lang="en-US" altLang="en-US" dirty="0">
                <a:solidFill>
                  <a:prstClr val="black"/>
                </a:solidFill>
              </a:rPr>
              <a:t>IRC - VITA</a:t>
            </a:r>
          </a:p>
          <a:p>
            <a:pPr marL="457200" indent="-457200" fontAlgn="base">
              <a:lnSpc>
                <a:spcPct val="150000"/>
              </a:lnSpc>
              <a:spcBef>
                <a:spcPct val="0"/>
              </a:spcBef>
              <a:spcAft>
                <a:spcPct val="0"/>
              </a:spcAft>
              <a:buFont typeface="+mj-lt"/>
              <a:buAutoNum type="arabicPeriod"/>
            </a:pPr>
            <a:r>
              <a:rPr lang="en-US" altLang="en-US" dirty="0">
                <a:latin typeface="Arial"/>
                <a:ea typeface="MS PGothic"/>
                <a:cs typeface="Arial"/>
              </a:rPr>
              <a:t>Free NYC Tax Prep</a:t>
            </a:r>
          </a:p>
          <a:p>
            <a:pPr marL="857250" lvl="1" indent="-457200">
              <a:lnSpc>
                <a:spcPct val="150000"/>
              </a:lnSpc>
              <a:spcBef>
                <a:spcPct val="0"/>
              </a:spcBef>
              <a:spcAft>
                <a:spcPct val="0"/>
              </a:spcAft>
              <a:buFont typeface="Wingdings" panose="05000000000000000000" pitchFamily="2" charset="2"/>
              <a:buChar char="§"/>
            </a:pPr>
            <a:r>
              <a:rPr lang="en-US" altLang="en-US" dirty="0">
                <a:latin typeface="Arial"/>
                <a:ea typeface="MS PGothic"/>
                <a:cs typeface="Arial"/>
              </a:rPr>
              <a:t>In-person</a:t>
            </a:r>
          </a:p>
          <a:p>
            <a:pPr marL="857250" lvl="1" indent="-457200" fontAlgn="base">
              <a:lnSpc>
                <a:spcPct val="150000"/>
              </a:lnSpc>
              <a:spcBef>
                <a:spcPct val="0"/>
              </a:spcBef>
              <a:spcAft>
                <a:spcPct val="0"/>
              </a:spcAft>
              <a:buFont typeface="Wingdings" panose="05000000000000000000" pitchFamily="2" charset="2"/>
              <a:buChar char="§"/>
            </a:pPr>
            <a:r>
              <a:rPr lang="en-US" altLang="en-US" dirty="0">
                <a:latin typeface="Arial"/>
                <a:ea typeface="MS PGothic"/>
                <a:cs typeface="Arial"/>
              </a:rPr>
              <a:t>Virtual tax preparation</a:t>
            </a:r>
            <a:endParaRPr lang="en-US" altLang="en-US" dirty="0">
              <a:solidFill>
                <a:prstClr val="black"/>
              </a:solidFill>
            </a:endParaRPr>
          </a:p>
          <a:p>
            <a:pPr marL="457200" indent="-457200" fontAlgn="base">
              <a:lnSpc>
                <a:spcPct val="150000"/>
              </a:lnSpc>
              <a:spcBef>
                <a:spcPct val="0"/>
              </a:spcBef>
              <a:spcAft>
                <a:spcPct val="0"/>
              </a:spcAft>
              <a:buFont typeface="+mj-lt"/>
              <a:buAutoNum type="arabicPeriod"/>
            </a:pPr>
            <a:r>
              <a:rPr lang="en-US" altLang="en-US" dirty="0">
                <a:solidFill>
                  <a:prstClr val="black"/>
                </a:solidFill>
              </a:rPr>
              <a:t>Paid professionals at places such as H&amp;R Block</a:t>
            </a:r>
          </a:p>
        </p:txBody>
      </p:sp>
    </p:spTree>
    <p:extLst>
      <p:ext uri="{BB962C8B-B14F-4D97-AF65-F5344CB8AC3E}">
        <p14:creationId xmlns:p14="http://schemas.microsoft.com/office/powerpoint/2010/main" val="63309603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493-4624-402C-AF2D-C7F52FC36508}"/>
              </a:ext>
            </a:extLst>
          </p:cNvPr>
          <p:cNvSpPr>
            <a:spLocks noGrp="1"/>
          </p:cNvSpPr>
          <p:nvPr>
            <p:ph type="title"/>
          </p:nvPr>
        </p:nvSpPr>
        <p:spPr/>
        <p:txBody>
          <a:bodyPr/>
          <a:lstStyle/>
          <a:p>
            <a:r>
              <a:rPr lang="en-US" dirty="0">
                <a:ea typeface="MS PGothic"/>
              </a:rPr>
              <a:t>What is an ITIN ?</a:t>
            </a:r>
            <a:endParaRPr lang="en-US" dirty="0"/>
          </a:p>
        </p:txBody>
      </p:sp>
      <p:pic>
        <p:nvPicPr>
          <p:cNvPr id="5" name="Picture 5" descr="Text, chat or text message&#10;&#10;Description automatically generated">
            <a:extLst>
              <a:ext uri="{FF2B5EF4-FFF2-40B4-BE49-F238E27FC236}">
                <a16:creationId xmlns:a16="http://schemas.microsoft.com/office/drawing/2014/main" id="{5A7DD3CB-8B11-411A-B6A7-BD7DEAA0850F}"/>
              </a:ext>
            </a:extLst>
          </p:cNvPr>
          <p:cNvPicPr>
            <a:picLocks noGrp="1" noChangeAspect="1"/>
          </p:cNvPicPr>
          <p:nvPr>
            <p:ph idx="1"/>
          </p:nvPr>
        </p:nvPicPr>
        <p:blipFill>
          <a:blip r:embed="rId2"/>
          <a:stretch>
            <a:fillRect/>
          </a:stretch>
        </p:blipFill>
        <p:spPr>
          <a:xfrm>
            <a:off x="6034305" y="1783536"/>
            <a:ext cx="5715000" cy="2857500"/>
          </a:xfrm>
        </p:spPr>
      </p:pic>
      <p:sp>
        <p:nvSpPr>
          <p:cNvPr id="4" name="Text Placeholder 3">
            <a:extLst>
              <a:ext uri="{FF2B5EF4-FFF2-40B4-BE49-F238E27FC236}">
                <a16:creationId xmlns:a16="http://schemas.microsoft.com/office/drawing/2014/main" id="{85CA923A-2686-4DE3-866F-821A678DCE8E}"/>
              </a:ext>
            </a:extLst>
          </p:cNvPr>
          <p:cNvSpPr>
            <a:spLocks noGrp="1"/>
          </p:cNvSpPr>
          <p:nvPr>
            <p:ph type="body" sz="half" idx="2"/>
          </p:nvPr>
        </p:nvSpPr>
        <p:spPr>
          <a:xfrm>
            <a:off x="603166" y="2692317"/>
            <a:ext cx="5030991" cy="4068763"/>
          </a:xfrm>
        </p:spPr>
        <p:txBody>
          <a:bodyPr/>
          <a:lstStyle/>
          <a:p>
            <a:pPr marL="342900" indent="-342900">
              <a:buFont typeface="Wingdings"/>
              <a:buChar char="Ø"/>
            </a:pPr>
            <a:r>
              <a:rPr lang="en-US" dirty="0">
                <a:ea typeface="MS PGothic"/>
              </a:rPr>
              <a:t>The ITIN or Individual Taxpayer Identification Number is a tax processing number only available for certain non-resident and resident alien. </a:t>
            </a:r>
            <a:endParaRPr lang="en-US" dirty="0"/>
          </a:p>
          <a:p>
            <a:endParaRPr lang="en-US" dirty="0">
              <a:ea typeface="MS PGothic"/>
            </a:endParaRPr>
          </a:p>
          <a:p>
            <a:pPr marL="342900" indent="-342900">
              <a:buFont typeface="Wingdings"/>
              <a:buChar char="Ø"/>
            </a:pPr>
            <a:endParaRPr lang="en-US"/>
          </a:p>
        </p:txBody>
      </p:sp>
    </p:spTree>
    <p:extLst>
      <p:ext uri="{BB962C8B-B14F-4D97-AF65-F5344CB8AC3E}">
        <p14:creationId xmlns:p14="http://schemas.microsoft.com/office/powerpoint/2010/main" val="132544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B797ACB8-C168-4F87-82A4-5F5BB7AAE4B9}"/>
              </a:ext>
            </a:extLst>
          </p:cNvPr>
          <p:cNvPicPr>
            <a:picLocks noGrp="1" noChangeAspect="1"/>
          </p:cNvPicPr>
          <p:nvPr>
            <p:ph sz="half" idx="1"/>
          </p:nvPr>
        </p:nvPicPr>
        <p:blipFill>
          <a:blip r:embed="rId2"/>
          <a:stretch>
            <a:fillRect/>
          </a:stretch>
        </p:blipFill>
        <p:spPr>
          <a:xfrm>
            <a:off x="599922" y="1822938"/>
            <a:ext cx="5099355" cy="3124200"/>
          </a:xfrm>
        </p:spPr>
      </p:pic>
      <p:pic>
        <p:nvPicPr>
          <p:cNvPr id="6" name="Picture 6" descr="Graphical user interface, text, application&#10;&#10;Description automatically generated">
            <a:extLst>
              <a:ext uri="{FF2B5EF4-FFF2-40B4-BE49-F238E27FC236}">
                <a16:creationId xmlns:a16="http://schemas.microsoft.com/office/drawing/2014/main" id="{D9C6045E-2276-475E-94ED-C463239FDEA1}"/>
              </a:ext>
            </a:extLst>
          </p:cNvPr>
          <p:cNvPicPr>
            <a:picLocks noGrp="1" noChangeAspect="1"/>
          </p:cNvPicPr>
          <p:nvPr>
            <p:ph sz="half" idx="10"/>
          </p:nvPr>
        </p:nvPicPr>
        <p:blipFill>
          <a:blip r:embed="rId3"/>
          <a:stretch>
            <a:fillRect/>
          </a:stretch>
        </p:blipFill>
        <p:spPr>
          <a:xfrm>
            <a:off x="6163653" y="1922949"/>
            <a:ext cx="5206511" cy="3029683"/>
          </a:xfrm>
        </p:spPr>
      </p:pic>
      <p:sp>
        <p:nvSpPr>
          <p:cNvPr id="8" name="Content Placeholder 3">
            <a:extLst>
              <a:ext uri="{FF2B5EF4-FFF2-40B4-BE49-F238E27FC236}">
                <a16:creationId xmlns:a16="http://schemas.microsoft.com/office/drawing/2014/main" id="{B9A44F44-BE6C-4A51-B603-44167A514751}"/>
              </a:ext>
            </a:extLst>
          </p:cNvPr>
          <p:cNvSpPr txBox="1">
            <a:spLocks/>
          </p:cNvSpPr>
          <p:nvPr/>
        </p:nvSpPr>
        <p:spPr bwMode="auto">
          <a:xfrm>
            <a:off x="5951415" y="5140569"/>
            <a:ext cx="538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defRPr sz="2800">
                <a:solidFill>
                  <a:schemeClr val="tx1"/>
                </a:solidFill>
                <a:latin typeface="+mn-lt"/>
                <a:ea typeface="MS PGothic" panose="020B0600070205080204" pitchFamily="34" charset="-128"/>
                <a:cs typeface="ＭＳ Ｐゴシック" pitchFamily="-107" charset="-128"/>
              </a:defRPr>
            </a:lvl1pPr>
            <a:lvl2pPr marL="742950" indent="-285750" algn="l" rtl="0" eaLnBrk="1" fontAlgn="base" hangingPunct="1">
              <a:spcBef>
                <a:spcPct val="20000"/>
              </a:spcBef>
              <a:spcAft>
                <a:spcPct val="0"/>
              </a:spcAft>
              <a:buFont typeface="Times" panose="02020603050405020304" pitchFamily="18" charset="0"/>
              <a:buChar char="•"/>
              <a:defRPr sz="24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Font typeface="Times" panose="02020603050405020304" pitchFamily="18" charset="0"/>
              <a:buChar char="•"/>
              <a:defRPr sz="18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marL="457200" indent="-457200" algn="ctr">
              <a:buFont typeface="Wingdings"/>
              <a:buChar char="Ø"/>
            </a:pPr>
            <a:r>
              <a:rPr lang="en-US" sz="2000" b="1" kern="0" dirty="0">
                <a:ea typeface="MS PGothic"/>
              </a:rPr>
              <a:t>ITIN </a:t>
            </a:r>
            <a:endParaRPr lang="en-US"/>
          </a:p>
          <a:p>
            <a:pPr marL="457200" indent="-457200" algn="ctr">
              <a:buFont typeface="Wingdings"/>
              <a:buChar char="Ø"/>
            </a:pPr>
            <a:endParaRPr lang="en-US" sz="2000" kern="0" dirty="0"/>
          </a:p>
        </p:txBody>
      </p:sp>
      <p:sp>
        <p:nvSpPr>
          <p:cNvPr id="10" name="Content Placeholder 3">
            <a:extLst>
              <a:ext uri="{FF2B5EF4-FFF2-40B4-BE49-F238E27FC236}">
                <a16:creationId xmlns:a16="http://schemas.microsoft.com/office/drawing/2014/main" id="{C06293E6-D5BA-4F4B-BA3A-C8453A6F4B54}"/>
              </a:ext>
            </a:extLst>
          </p:cNvPr>
          <p:cNvSpPr txBox="1">
            <a:spLocks/>
          </p:cNvSpPr>
          <p:nvPr/>
        </p:nvSpPr>
        <p:spPr bwMode="auto">
          <a:xfrm>
            <a:off x="465015" y="5152293"/>
            <a:ext cx="538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defRPr sz="2800">
                <a:solidFill>
                  <a:schemeClr val="tx1"/>
                </a:solidFill>
                <a:latin typeface="+mn-lt"/>
                <a:ea typeface="MS PGothic" panose="020B0600070205080204" pitchFamily="34" charset="-128"/>
                <a:cs typeface="ＭＳ Ｐゴシック" pitchFamily="-107" charset="-128"/>
              </a:defRPr>
            </a:lvl1pPr>
            <a:lvl2pPr marL="742950" indent="-285750" algn="l" rtl="0" eaLnBrk="1" fontAlgn="base" hangingPunct="1">
              <a:spcBef>
                <a:spcPct val="20000"/>
              </a:spcBef>
              <a:spcAft>
                <a:spcPct val="0"/>
              </a:spcAft>
              <a:buFont typeface="Times" panose="02020603050405020304" pitchFamily="18" charset="0"/>
              <a:buChar char="•"/>
              <a:defRPr sz="24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Font typeface="Times" panose="02020603050405020304" pitchFamily="18" charset="0"/>
              <a:buChar char="•"/>
              <a:defRPr sz="18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marL="457200" indent="-457200" algn="ctr">
              <a:buFont typeface="Wingdings"/>
              <a:buChar char="Ø"/>
            </a:pPr>
            <a:r>
              <a:rPr lang="en-US" sz="2000" b="1" kern="0" dirty="0">
                <a:ea typeface="MS PGothic"/>
              </a:rPr>
              <a:t>Social Security</a:t>
            </a:r>
          </a:p>
          <a:p>
            <a:pPr marL="457200" indent="-457200" algn="ctr">
              <a:buFont typeface="Wingdings"/>
              <a:buChar char="Ø"/>
            </a:pPr>
            <a:endParaRPr lang="en-US" sz="2000" kern="0" dirty="0"/>
          </a:p>
        </p:txBody>
      </p:sp>
      <p:sp>
        <p:nvSpPr>
          <p:cNvPr id="12" name="Title 1">
            <a:extLst>
              <a:ext uri="{FF2B5EF4-FFF2-40B4-BE49-F238E27FC236}">
                <a16:creationId xmlns:a16="http://schemas.microsoft.com/office/drawing/2014/main" id="{78568DFC-4DB4-4253-BA4A-09D17276C643}"/>
              </a:ext>
            </a:extLst>
          </p:cNvPr>
          <p:cNvSpPr>
            <a:spLocks noGrp="1"/>
          </p:cNvSpPr>
          <p:nvPr>
            <p:ph type="title"/>
          </p:nvPr>
        </p:nvSpPr>
        <p:spPr>
          <a:xfrm>
            <a:off x="609600" y="914400"/>
            <a:ext cx="11074400" cy="1219200"/>
          </a:xfrm>
        </p:spPr>
        <p:txBody>
          <a:bodyPr/>
          <a:lstStyle/>
          <a:p>
            <a:r>
              <a:rPr lang="en-US" b="1" dirty="0">
                <a:ea typeface="MS PGothic"/>
              </a:rPr>
              <a:t>Differences between SSN and ITIN </a:t>
            </a:r>
            <a:br>
              <a:rPr lang="en-US" dirty="0">
                <a:ea typeface="MS PGothic"/>
              </a:rPr>
            </a:br>
            <a:endParaRPr lang="en-US" dirty="0"/>
          </a:p>
        </p:txBody>
      </p:sp>
    </p:spTree>
    <p:extLst>
      <p:ext uri="{BB962C8B-B14F-4D97-AF65-F5344CB8AC3E}">
        <p14:creationId xmlns:p14="http://schemas.microsoft.com/office/powerpoint/2010/main" val="2985416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E726-46F9-4C34-9764-CE2820025498}"/>
              </a:ext>
            </a:extLst>
          </p:cNvPr>
          <p:cNvSpPr>
            <a:spLocks noGrp="1"/>
          </p:cNvSpPr>
          <p:nvPr>
            <p:ph type="title"/>
          </p:nvPr>
        </p:nvSpPr>
        <p:spPr>
          <a:xfrm>
            <a:off x="609601" y="914400"/>
            <a:ext cx="4597237" cy="1150327"/>
          </a:xfrm>
        </p:spPr>
        <p:txBody>
          <a:bodyPr/>
          <a:lstStyle/>
          <a:p>
            <a:r>
              <a:rPr lang="en-US" dirty="0">
                <a:ea typeface="MS PGothic"/>
              </a:rPr>
              <a:t>How to apply for an ITIN?</a:t>
            </a:r>
            <a:endParaRPr lang="en-US" dirty="0"/>
          </a:p>
        </p:txBody>
      </p:sp>
      <p:pic>
        <p:nvPicPr>
          <p:cNvPr id="5" name="Picture 5" descr="Application, table&#10;&#10;Description automatically generated">
            <a:extLst>
              <a:ext uri="{FF2B5EF4-FFF2-40B4-BE49-F238E27FC236}">
                <a16:creationId xmlns:a16="http://schemas.microsoft.com/office/drawing/2014/main" id="{69CF4A3A-BDFB-430C-AEC2-A3215A8773C3}"/>
              </a:ext>
            </a:extLst>
          </p:cNvPr>
          <p:cNvPicPr>
            <a:picLocks noGrp="1" noChangeAspect="1"/>
          </p:cNvPicPr>
          <p:nvPr>
            <p:ph idx="1"/>
          </p:nvPr>
        </p:nvPicPr>
        <p:blipFill>
          <a:blip r:embed="rId2"/>
          <a:stretch>
            <a:fillRect/>
          </a:stretch>
        </p:blipFill>
        <p:spPr>
          <a:xfrm>
            <a:off x="6707435" y="375139"/>
            <a:ext cx="4704448" cy="5258657"/>
          </a:xfrm>
        </p:spPr>
      </p:pic>
      <p:sp>
        <p:nvSpPr>
          <p:cNvPr id="4" name="Text Placeholder 3">
            <a:extLst>
              <a:ext uri="{FF2B5EF4-FFF2-40B4-BE49-F238E27FC236}">
                <a16:creationId xmlns:a16="http://schemas.microsoft.com/office/drawing/2014/main" id="{F0EFC5B5-B3CB-4A79-8400-5DA454B7FCE5}"/>
              </a:ext>
            </a:extLst>
          </p:cNvPr>
          <p:cNvSpPr>
            <a:spLocks noGrp="1"/>
          </p:cNvSpPr>
          <p:nvPr>
            <p:ph type="body" sz="half" idx="2"/>
          </p:nvPr>
        </p:nvSpPr>
        <p:spPr>
          <a:xfrm>
            <a:off x="609601" y="2057401"/>
            <a:ext cx="5007545" cy="4068763"/>
          </a:xfrm>
        </p:spPr>
        <p:txBody>
          <a:bodyPr/>
          <a:lstStyle/>
          <a:p>
            <a:pPr marL="342900" indent="-342900">
              <a:buFont typeface="Wingdings"/>
              <a:buChar char="Ø"/>
            </a:pPr>
            <a:r>
              <a:rPr lang="en-US" dirty="0">
                <a:ea typeface="+mn-lt"/>
                <a:cs typeface="+mn-lt"/>
              </a:rPr>
              <a:t>You can file </a:t>
            </a:r>
            <a:r>
              <a:rPr lang="en-US" b="1" i="1" dirty="0">
                <a:ea typeface="+mn-lt"/>
                <a:cs typeface="+mn-lt"/>
              </a:rPr>
              <a:t>Form W-7</a:t>
            </a:r>
          </a:p>
          <a:p>
            <a:pPr marL="342900" indent="-342900">
              <a:buFont typeface="Wingdings"/>
              <a:buChar char="Ø"/>
            </a:pPr>
            <a:endParaRPr lang="en-US" b="1" i="1" dirty="0">
              <a:ea typeface="+mn-lt"/>
              <a:cs typeface="+mn-lt"/>
            </a:endParaRPr>
          </a:p>
          <a:p>
            <a:endParaRPr lang="en-US" b="1" i="1" dirty="0">
              <a:ea typeface="+mn-lt"/>
              <a:cs typeface="+mn-lt"/>
            </a:endParaRPr>
          </a:p>
          <a:p>
            <a:pPr marL="342900" indent="-342900">
              <a:buFont typeface="Wingdings"/>
              <a:buChar char="Ø"/>
            </a:pPr>
            <a:r>
              <a:rPr lang="en-US" dirty="0">
                <a:ea typeface="+mn-lt"/>
                <a:cs typeface="+mn-lt"/>
              </a:rPr>
              <a:t>You can also use this form to renew an existing ITIN that is expiring or that has already expired.</a:t>
            </a:r>
            <a:endParaRPr lang="en-US" b="1" i="1" dirty="0">
              <a:cs typeface="Arial"/>
            </a:endParaRPr>
          </a:p>
          <a:p>
            <a:pPr marL="342900" indent="-342900">
              <a:buFont typeface="Wingdings"/>
              <a:buChar char="Ø"/>
            </a:pPr>
            <a:endParaRPr lang="en-US" dirty="0">
              <a:cs typeface="Arial"/>
            </a:endParaRPr>
          </a:p>
          <a:p>
            <a:pPr marL="342900" indent="-342900">
              <a:buFont typeface="Wingdings"/>
              <a:buChar char="Ø"/>
            </a:pPr>
            <a:endParaRPr lang="en-US" dirty="0">
              <a:cs typeface="Arial"/>
            </a:endParaRPr>
          </a:p>
        </p:txBody>
      </p:sp>
    </p:spTree>
    <p:extLst>
      <p:ext uri="{BB962C8B-B14F-4D97-AF65-F5344CB8AC3E}">
        <p14:creationId xmlns:p14="http://schemas.microsoft.com/office/powerpoint/2010/main" val="56444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A9EC772-9A94-4C8F-BD37-B8D276C37EFE}"/>
              </a:ext>
            </a:extLst>
          </p:cNvPr>
          <p:cNvSpPr>
            <a:spLocks noChangeArrowheads="1"/>
          </p:cNvSpPr>
          <p:nvPr/>
        </p:nvSpPr>
        <p:spPr bwMode="auto">
          <a:xfrm>
            <a:off x="1828800" y="9144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2400" b="1">
              <a:solidFill>
                <a:srgbClr val="E3DFCC"/>
              </a:solidFill>
            </a:endParaRPr>
          </a:p>
        </p:txBody>
      </p:sp>
      <p:sp>
        <p:nvSpPr>
          <p:cNvPr id="6147" name="Title 12">
            <a:extLst>
              <a:ext uri="{FF2B5EF4-FFF2-40B4-BE49-F238E27FC236}">
                <a16:creationId xmlns:a16="http://schemas.microsoft.com/office/drawing/2014/main" id="{B708D454-A422-44D3-8179-64C4234B5237}"/>
              </a:ext>
            </a:extLst>
          </p:cNvPr>
          <p:cNvSpPr>
            <a:spLocks noGrp="1" noChangeArrowheads="1"/>
          </p:cNvSpPr>
          <p:nvPr>
            <p:ph type="title"/>
          </p:nvPr>
        </p:nvSpPr>
        <p:spPr>
          <a:xfrm>
            <a:off x="1943100" y="190500"/>
            <a:ext cx="8305800" cy="1219200"/>
          </a:xfrm>
        </p:spPr>
        <p:txBody>
          <a:bodyPr/>
          <a:lstStyle/>
          <a:p>
            <a:r>
              <a:rPr lang="en-US" altLang="en-US">
                <a:latin typeface="Akzidenz Grotesk BE Super"/>
                <a:cs typeface="Arial" panose="020B0604020202020204" pitchFamily="34" charset="0"/>
              </a:rPr>
              <a:t>Objectives</a:t>
            </a:r>
            <a:endParaRPr lang="en-US" altLang="en-US">
              <a:latin typeface="Arial" panose="020B0604020202020204" pitchFamily="34" charset="0"/>
              <a:cs typeface="Arial" panose="020B0604020202020204" pitchFamily="34" charset="0"/>
            </a:endParaRPr>
          </a:p>
        </p:txBody>
      </p:sp>
      <p:sp>
        <p:nvSpPr>
          <p:cNvPr id="6148" name="Content Placeholder 20">
            <a:extLst>
              <a:ext uri="{FF2B5EF4-FFF2-40B4-BE49-F238E27FC236}">
                <a16:creationId xmlns:a16="http://schemas.microsoft.com/office/drawing/2014/main" id="{628AE326-E8B3-4082-9F7E-4F92B3A1159F}"/>
              </a:ext>
            </a:extLst>
          </p:cNvPr>
          <p:cNvSpPr>
            <a:spLocks noGrp="1" noChangeArrowheads="1"/>
          </p:cNvSpPr>
          <p:nvPr>
            <p:ph sz="half" idx="1"/>
          </p:nvPr>
        </p:nvSpPr>
        <p:spPr>
          <a:xfrm>
            <a:off x="1943100" y="799900"/>
            <a:ext cx="5829300" cy="4648200"/>
          </a:xfrm>
        </p:spPr>
        <p:txBody>
          <a:bodyPr/>
          <a:lstStyle/>
          <a:p>
            <a:pPr marL="457200" indent="-457200">
              <a:lnSpc>
                <a:spcPct val="150000"/>
              </a:lnSpc>
              <a:buFontTx/>
              <a:buAutoNum type="arabicPeriod"/>
            </a:pPr>
            <a:r>
              <a:rPr lang="en-US" altLang="en-US" sz="2400" dirty="0"/>
              <a:t>What are taxes?</a:t>
            </a:r>
          </a:p>
          <a:p>
            <a:pPr marL="457200" indent="-457200">
              <a:lnSpc>
                <a:spcPct val="150000"/>
              </a:lnSpc>
              <a:buFontTx/>
              <a:buAutoNum type="arabicPeriod"/>
            </a:pPr>
            <a:r>
              <a:rPr lang="en-US" altLang="en-US" sz="2400" dirty="0"/>
              <a:t>Types of taxes </a:t>
            </a:r>
          </a:p>
          <a:p>
            <a:pPr marL="457200" indent="-457200">
              <a:lnSpc>
                <a:spcPct val="150000"/>
              </a:lnSpc>
              <a:buFontTx/>
              <a:buAutoNum type="arabicPeriod"/>
            </a:pPr>
            <a:r>
              <a:rPr lang="en-US" altLang="en-US" sz="2400" dirty="0">
                <a:ea typeface="MS PGothic"/>
              </a:rPr>
              <a:t>The W-4 Form</a:t>
            </a:r>
          </a:p>
          <a:p>
            <a:pPr marL="457200" indent="-457200">
              <a:lnSpc>
                <a:spcPct val="150000"/>
              </a:lnSpc>
              <a:buFontTx/>
              <a:buAutoNum type="arabicPeriod"/>
            </a:pPr>
            <a:r>
              <a:rPr lang="en-US" altLang="en-US" sz="2400" dirty="0">
                <a:ea typeface="MS PGothic"/>
              </a:rPr>
              <a:t>The 1099 Form</a:t>
            </a:r>
          </a:p>
          <a:p>
            <a:pPr marL="457200" indent="-457200">
              <a:lnSpc>
                <a:spcPct val="150000"/>
              </a:lnSpc>
              <a:buFontTx/>
              <a:buAutoNum type="arabicPeriod"/>
            </a:pPr>
            <a:r>
              <a:rPr lang="en-US" altLang="en-US" sz="2400" dirty="0"/>
              <a:t>Child Tax Credit</a:t>
            </a:r>
          </a:p>
          <a:p>
            <a:pPr marL="457200" indent="-457200">
              <a:lnSpc>
                <a:spcPct val="150000"/>
              </a:lnSpc>
              <a:buFontTx/>
              <a:buAutoNum type="arabicPeriod"/>
            </a:pPr>
            <a:r>
              <a:rPr lang="en-US" altLang="en-US" sz="2400" dirty="0">
                <a:ea typeface="MS PGothic"/>
              </a:rPr>
              <a:t>ITIN</a:t>
            </a:r>
          </a:p>
          <a:p>
            <a:pPr marL="457200" indent="-457200">
              <a:lnSpc>
                <a:spcPct val="150000"/>
              </a:lnSpc>
              <a:buFontTx/>
              <a:buAutoNum type="arabicPeriod"/>
            </a:pPr>
            <a:r>
              <a:rPr lang="en-US" altLang="en-US" sz="2400" dirty="0">
                <a:ea typeface="MS PGothic"/>
              </a:rPr>
              <a:t>W-7</a:t>
            </a:r>
          </a:p>
          <a:p>
            <a:pPr marL="457200" indent="-457200">
              <a:lnSpc>
                <a:spcPct val="150000"/>
              </a:lnSpc>
              <a:buFontTx/>
              <a:buAutoNum type="arabicPeriod"/>
            </a:pPr>
            <a:r>
              <a:rPr lang="en-US" altLang="en-US" sz="2400" dirty="0"/>
              <a:t>How can you file your taxes?</a:t>
            </a:r>
          </a:p>
          <a:p>
            <a:pPr marL="457200" indent="-457200">
              <a:lnSpc>
                <a:spcPct val="150000"/>
              </a:lnSpc>
            </a:pPr>
            <a:endParaRPr lang="en-US" altLang="en-US" sz="1800" dirty="0"/>
          </a:p>
        </p:txBody>
      </p:sp>
      <p:cxnSp>
        <p:nvCxnSpPr>
          <p:cNvPr id="6149" name="Straight Connector 4">
            <a:extLst>
              <a:ext uri="{FF2B5EF4-FFF2-40B4-BE49-F238E27FC236}">
                <a16:creationId xmlns:a16="http://schemas.microsoft.com/office/drawing/2014/main" id="{4D62965F-802A-4FCC-9D84-06D6F21F47E1}"/>
              </a:ext>
            </a:extLst>
          </p:cNvPr>
          <p:cNvCxnSpPr>
            <a:cxnSpLocks noChangeShapeType="1"/>
          </p:cNvCxnSpPr>
          <p:nvPr/>
        </p:nvCxnSpPr>
        <p:spPr bwMode="auto">
          <a:xfrm rot="10800000" flipH="1">
            <a:off x="1975072" y="798535"/>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BC20-6FEC-4F7E-9577-78E6D815B466}"/>
              </a:ext>
            </a:extLst>
          </p:cNvPr>
          <p:cNvSpPr>
            <a:spLocks noGrp="1"/>
          </p:cNvSpPr>
          <p:nvPr>
            <p:ph type="title"/>
          </p:nvPr>
        </p:nvSpPr>
        <p:spPr>
          <a:xfrm>
            <a:off x="609601" y="914400"/>
            <a:ext cx="8829268" cy="1162050"/>
          </a:xfrm>
        </p:spPr>
        <p:txBody>
          <a:bodyPr/>
          <a:lstStyle/>
          <a:p>
            <a:r>
              <a:rPr lang="en-US" dirty="0">
                <a:ea typeface="MS PGothic"/>
              </a:rPr>
              <a:t>Form W-7 asks for the following information:</a:t>
            </a:r>
          </a:p>
          <a:p>
            <a:endParaRPr lang="en-US" dirty="0"/>
          </a:p>
        </p:txBody>
      </p:sp>
      <p:sp>
        <p:nvSpPr>
          <p:cNvPr id="4" name="Text Placeholder 3">
            <a:extLst>
              <a:ext uri="{FF2B5EF4-FFF2-40B4-BE49-F238E27FC236}">
                <a16:creationId xmlns:a16="http://schemas.microsoft.com/office/drawing/2014/main" id="{672351AA-DEFA-4B19-95A3-6591D2A7CE30}"/>
              </a:ext>
            </a:extLst>
          </p:cNvPr>
          <p:cNvSpPr>
            <a:spLocks noGrp="1"/>
          </p:cNvSpPr>
          <p:nvPr>
            <p:ph type="body" sz="half" idx="2"/>
          </p:nvPr>
        </p:nvSpPr>
        <p:spPr>
          <a:xfrm>
            <a:off x="609601" y="1824709"/>
            <a:ext cx="7926591" cy="4057040"/>
          </a:xfrm>
        </p:spPr>
        <p:txBody>
          <a:bodyPr/>
          <a:lstStyle/>
          <a:p>
            <a:pPr marL="285750" indent="-285750">
              <a:buFont typeface="Arial"/>
              <a:buChar char="•"/>
            </a:pPr>
            <a:r>
              <a:rPr lang="en-US" dirty="0">
                <a:ea typeface="+mn-lt"/>
                <a:cs typeface="+mn-lt"/>
              </a:rPr>
              <a:t>Reason for ITIN</a:t>
            </a:r>
            <a:endParaRPr lang="en-US" dirty="0">
              <a:cs typeface="Arial"/>
            </a:endParaRPr>
          </a:p>
          <a:p>
            <a:pPr marL="285750" indent="-285750">
              <a:buFont typeface="Arial"/>
              <a:buChar char="•"/>
            </a:pPr>
            <a:r>
              <a:rPr lang="en-US" dirty="0">
                <a:ea typeface="+mn-lt"/>
                <a:cs typeface="+mn-lt"/>
              </a:rPr>
              <a:t>Name and Address</a:t>
            </a:r>
            <a:endParaRPr lang="en-US" dirty="0"/>
          </a:p>
          <a:p>
            <a:pPr marL="285750" indent="-285750">
              <a:buFont typeface="Arial"/>
              <a:buChar char="•"/>
            </a:pPr>
            <a:r>
              <a:rPr lang="en-US" dirty="0">
                <a:ea typeface="+mn-lt"/>
                <a:cs typeface="+mn-lt"/>
              </a:rPr>
              <a:t>Birth Date</a:t>
            </a:r>
            <a:endParaRPr lang="en-US" dirty="0"/>
          </a:p>
          <a:p>
            <a:pPr marL="285750" indent="-285750">
              <a:buFont typeface="Arial"/>
              <a:buChar char="•"/>
            </a:pPr>
            <a:r>
              <a:rPr lang="en-US" dirty="0">
                <a:ea typeface="+mn-lt"/>
                <a:cs typeface="+mn-lt"/>
              </a:rPr>
              <a:t>Country of Citizenship</a:t>
            </a:r>
            <a:endParaRPr lang="en-US" dirty="0"/>
          </a:p>
          <a:p>
            <a:pPr marL="285750" indent="-285750">
              <a:buFont typeface="Arial"/>
              <a:buChar char="•"/>
            </a:pPr>
            <a:r>
              <a:rPr lang="en-US" dirty="0">
                <a:ea typeface="+mn-lt"/>
                <a:cs typeface="+mn-lt"/>
              </a:rPr>
              <a:t>Foreign tax ID number (if you have it)</a:t>
            </a:r>
            <a:endParaRPr lang="en-US" dirty="0">
              <a:cs typeface="Arial"/>
            </a:endParaRPr>
          </a:p>
          <a:p>
            <a:pPr marL="285750" indent="-285750">
              <a:buFont typeface="Arial"/>
              <a:buChar char="•"/>
            </a:pPr>
            <a:r>
              <a:rPr lang="en-US" dirty="0">
                <a:ea typeface="+mn-lt"/>
                <a:cs typeface="+mn-lt"/>
              </a:rPr>
              <a:t>U.S. visa number (if you have it)</a:t>
            </a:r>
            <a:endParaRPr lang="en-US" dirty="0"/>
          </a:p>
          <a:p>
            <a:pPr marL="285750" indent="-285750">
              <a:buFont typeface="Arial"/>
              <a:buChar char="•"/>
            </a:pPr>
            <a:r>
              <a:rPr lang="en-US" dirty="0">
                <a:ea typeface="MS PGothic"/>
                <a:cs typeface="Arial"/>
              </a:rPr>
              <a:t>Identity documents</a:t>
            </a:r>
            <a:endParaRPr lang="en-US" dirty="0">
              <a:cs typeface="Arial"/>
            </a:endParaRPr>
          </a:p>
          <a:p>
            <a:endParaRPr lang="en-US" dirty="0"/>
          </a:p>
        </p:txBody>
      </p:sp>
      <p:pic>
        <p:nvPicPr>
          <p:cNvPr id="6" name="Picture 6" descr="Text, letter&#10;&#10;Description automatically generated">
            <a:extLst>
              <a:ext uri="{FF2B5EF4-FFF2-40B4-BE49-F238E27FC236}">
                <a16:creationId xmlns:a16="http://schemas.microsoft.com/office/drawing/2014/main" id="{B593F5AA-FDE7-453D-A880-E132745224E9}"/>
              </a:ext>
            </a:extLst>
          </p:cNvPr>
          <p:cNvPicPr>
            <a:picLocks noChangeAspect="1"/>
          </p:cNvPicPr>
          <p:nvPr/>
        </p:nvPicPr>
        <p:blipFill>
          <a:blip r:embed="rId2"/>
          <a:stretch>
            <a:fillRect/>
          </a:stretch>
        </p:blipFill>
        <p:spPr>
          <a:xfrm>
            <a:off x="8393724" y="1872028"/>
            <a:ext cx="3634153" cy="3278064"/>
          </a:xfrm>
          <a:prstGeom prst="rect">
            <a:avLst/>
          </a:prstGeom>
        </p:spPr>
      </p:pic>
    </p:spTree>
    <p:extLst>
      <p:ext uri="{BB962C8B-B14F-4D97-AF65-F5344CB8AC3E}">
        <p14:creationId xmlns:p14="http://schemas.microsoft.com/office/powerpoint/2010/main" val="1942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318A-EC35-48CE-86A3-8B46B338EA8A}"/>
              </a:ext>
            </a:extLst>
          </p:cNvPr>
          <p:cNvSpPr>
            <a:spLocks noGrp="1"/>
          </p:cNvSpPr>
          <p:nvPr>
            <p:ph type="title"/>
          </p:nvPr>
        </p:nvSpPr>
        <p:spPr/>
        <p:txBody>
          <a:bodyPr/>
          <a:lstStyle/>
          <a:p>
            <a:r>
              <a:rPr lang="en-US" dirty="0">
                <a:ea typeface="MS PGothic"/>
              </a:rPr>
              <a:t>Where to apply?</a:t>
            </a:r>
            <a:endParaRPr lang="en-US" dirty="0"/>
          </a:p>
        </p:txBody>
      </p:sp>
      <p:sp>
        <p:nvSpPr>
          <p:cNvPr id="4" name="Text Placeholder 3">
            <a:extLst>
              <a:ext uri="{FF2B5EF4-FFF2-40B4-BE49-F238E27FC236}">
                <a16:creationId xmlns:a16="http://schemas.microsoft.com/office/drawing/2014/main" id="{2B620592-3764-470E-BBEF-1F070D58D699}"/>
              </a:ext>
            </a:extLst>
          </p:cNvPr>
          <p:cNvSpPr>
            <a:spLocks noGrp="1"/>
          </p:cNvSpPr>
          <p:nvPr>
            <p:ph type="body" sz="half" idx="2"/>
          </p:nvPr>
        </p:nvSpPr>
        <p:spPr>
          <a:xfrm>
            <a:off x="609601" y="1717432"/>
            <a:ext cx="9462315" cy="4408732"/>
          </a:xfrm>
        </p:spPr>
        <p:txBody>
          <a:bodyPr/>
          <a:lstStyle/>
          <a:p>
            <a:pPr marL="342900" indent="-342900">
              <a:buFont typeface="Wingdings"/>
              <a:buChar char="Ø"/>
            </a:pPr>
            <a:r>
              <a:rPr lang="en-US" dirty="0">
                <a:ea typeface="+mn-lt"/>
                <a:cs typeface="+mn-lt"/>
              </a:rPr>
              <a:t>Mail your W-7, tax return, proof of identity, and foreign status documents to: International Revenue Service</a:t>
            </a:r>
            <a:endParaRPr lang="en-US" dirty="0">
              <a:cs typeface="+mn-lt"/>
            </a:endParaRPr>
          </a:p>
          <a:p>
            <a:endParaRPr lang="en-US" dirty="0">
              <a:ea typeface="+mn-lt"/>
              <a:cs typeface="+mn-lt"/>
            </a:endParaRPr>
          </a:p>
          <a:p>
            <a:pPr marL="342900" indent="-342900">
              <a:buFont typeface="Wingdings"/>
              <a:buChar char="Ø"/>
            </a:pPr>
            <a:r>
              <a:rPr lang="en-US" dirty="0">
                <a:ea typeface="+mn-lt"/>
                <a:cs typeface="+mn-lt"/>
              </a:rPr>
              <a:t>Apply for an ITIN in-person using the services of an IRS-authorized </a:t>
            </a:r>
            <a:r>
              <a:rPr lang="en-US" i="1" dirty="0">
                <a:ea typeface="+mn-lt"/>
                <a:cs typeface="+mn-lt"/>
              </a:rPr>
              <a:t>Certifying</a:t>
            </a:r>
            <a:r>
              <a:rPr lang="en-US" i="1" dirty="0">
                <a:solidFill>
                  <a:schemeClr val="accent1"/>
                </a:solidFill>
                <a:ea typeface="+mn-lt"/>
                <a:cs typeface="+mn-lt"/>
              </a:rPr>
              <a:t> Acceptance Agent</a:t>
            </a:r>
            <a:r>
              <a:rPr lang="en-US" dirty="0">
                <a:solidFill>
                  <a:schemeClr val="accent1"/>
                </a:solidFill>
                <a:ea typeface="+mn-lt"/>
                <a:cs typeface="+mn-lt"/>
              </a:rPr>
              <a:t>.</a:t>
            </a:r>
            <a:r>
              <a:rPr lang="en-US" dirty="0">
                <a:ea typeface="+mn-lt"/>
                <a:cs typeface="+mn-lt"/>
              </a:rPr>
              <a:t> This will prevent you from having to mail your proof of identity and foreign status documents.</a:t>
            </a:r>
            <a:endParaRPr lang="en-US" dirty="0">
              <a:cs typeface="+mn-lt"/>
            </a:endParaRPr>
          </a:p>
          <a:p>
            <a:endParaRPr lang="en-US" dirty="0">
              <a:ea typeface="+mn-lt"/>
              <a:cs typeface="+mn-lt"/>
            </a:endParaRPr>
          </a:p>
          <a:p>
            <a:pPr marL="342900" indent="-342900">
              <a:buFont typeface="Wingdings"/>
              <a:buChar char="Ø"/>
            </a:pPr>
            <a:r>
              <a:rPr lang="en-US" i="1" dirty="0">
                <a:ea typeface="+mn-lt"/>
                <a:cs typeface="+mn-lt"/>
              </a:rPr>
              <a:t>Or</a:t>
            </a:r>
            <a:r>
              <a:rPr lang="en-US" dirty="0">
                <a:ea typeface="+mn-lt"/>
                <a:cs typeface="+mn-lt"/>
              </a:rPr>
              <a:t> Make an appointment at a designated IRS Taxpayer Assistance Center</a:t>
            </a:r>
            <a:br>
              <a:rPr lang="en-US" dirty="0">
                <a:ea typeface="+mn-lt"/>
                <a:cs typeface="+mn-lt"/>
              </a:rPr>
            </a:br>
            <a:r>
              <a:rPr lang="en-US" dirty="0">
                <a:ea typeface="+mn-lt"/>
                <a:cs typeface="+mn-lt"/>
              </a:rPr>
              <a:t>    </a:t>
            </a:r>
            <a:endParaRPr lang="en-US" dirty="0">
              <a:cs typeface="Arial"/>
            </a:endParaRPr>
          </a:p>
          <a:p>
            <a:r>
              <a:rPr lang="en-US" b="1" dirty="0">
                <a:ea typeface="+mn-lt"/>
                <a:cs typeface="+mn-lt"/>
              </a:rPr>
              <a:t>     After processing, the IRS will issue your ITIN through the mail.</a:t>
            </a:r>
          </a:p>
          <a:p>
            <a:endParaRPr lang="en-US" b="1" dirty="0">
              <a:cs typeface="Arial"/>
            </a:endParaRPr>
          </a:p>
        </p:txBody>
      </p:sp>
    </p:spTree>
    <p:extLst>
      <p:ext uri="{BB962C8B-B14F-4D97-AF65-F5344CB8AC3E}">
        <p14:creationId xmlns:p14="http://schemas.microsoft.com/office/powerpoint/2010/main" val="96767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5FCE-9138-4197-A696-DF531E261F5F}"/>
              </a:ext>
            </a:extLst>
          </p:cNvPr>
          <p:cNvSpPr>
            <a:spLocks noGrp="1"/>
          </p:cNvSpPr>
          <p:nvPr>
            <p:ph type="title"/>
          </p:nvPr>
        </p:nvSpPr>
        <p:spPr>
          <a:xfrm>
            <a:off x="609601" y="914400"/>
            <a:ext cx="5019268" cy="1162050"/>
          </a:xfrm>
        </p:spPr>
        <p:txBody>
          <a:bodyPr/>
          <a:lstStyle/>
          <a:p>
            <a:r>
              <a:rPr lang="en-US" dirty="0">
                <a:ea typeface="MS PGothic"/>
              </a:rPr>
              <a:t>How long does it take? </a:t>
            </a:r>
            <a:endParaRPr lang="en-US" dirty="0"/>
          </a:p>
        </p:txBody>
      </p:sp>
      <p:sp>
        <p:nvSpPr>
          <p:cNvPr id="4" name="Text Placeholder 3">
            <a:extLst>
              <a:ext uri="{FF2B5EF4-FFF2-40B4-BE49-F238E27FC236}">
                <a16:creationId xmlns:a16="http://schemas.microsoft.com/office/drawing/2014/main" id="{8847C235-7B3D-41BC-88D5-A11E33A27010}"/>
              </a:ext>
            </a:extLst>
          </p:cNvPr>
          <p:cNvSpPr>
            <a:spLocks noGrp="1"/>
          </p:cNvSpPr>
          <p:nvPr>
            <p:ph type="body" sz="half" idx="2"/>
          </p:nvPr>
        </p:nvSpPr>
        <p:spPr>
          <a:xfrm>
            <a:off x="609601" y="2069124"/>
            <a:ext cx="7117699" cy="4057040"/>
          </a:xfrm>
        </p:spPr>
        <p:txBody>
          <a:bodyPr/>
          <a:lstStyle/>
          <a:p>
            <a:pPr marL="342900" indent="-342900">
              <a:buFont typeface="Wingdings"/>
              <a:buChar char="Ø"/>
            </a:pPr>
            <a:r>
              <a:rPr lang="en-US" dirty="0">
                <a:ea typeface="+mn-lt"/>
                <a:cs typeface="+mn-lt"/>
              </a:rPr>
              <a:t>You will receive a letter from the IRS assigning your tax identification number usually within seven weeks if you qualify for an ITIN and your application is complete.</a:t>
            </a:r>
            <a:endParaRPr lang="en-US" dirty="0"/>
          </a:p>
        </p:txBody>
      </p:sp>
      <p:pic>
        <p:nvPicPr>
          <p:cNvPr id="5" name="Picture 5" descr="Table&#10;&#10;Description automatically generated">
            <a:extLst>
              <a:ext uri="{FF2B5EF4-FFF2-40B4-BE49-F238E27FC236}">
                <a16:creationId xmlns:a16="http://schemas.microsoft.com/office/drawing/2014/main" id="{7597E72F-BE0D-4617-9501-C41D6E68E7A4}"/>
              </a:ext>
            </a:extLst>
          </p:cNvPr>
          <p:cNvPicPr>
            <a:picLocks noChangeAspect="1"/>
          </p:cNvPicPr>
          <p:nvPr/>
        </p:nvPicPr>
        <p:blipFill>
          <a:blip r:embed="rId2"/>
          <a:stretch>
            <a:fillRect/>
          </a:stretch>
        </p:blipFill>
        <p:spPr>
          <a:xfrm>
            <a:off x="7727842" y="1005897"/>
            <a:ext cx="3786554" cy="4561457"/>
          </a:xfrm>
          <a:prstGeom prst="rect">
            <a:avLst/>
          </a:prstGeom>
        </p:spPr>
      </p:pic>
    </p:spTree>
    <p:extLst>
      <p:ext uri="{BB962C8B-B14F-4D97-AF65-F5344CB8AC3E}">
        <p14:creationId xmlns:p14="http://schemas.microsoft.com/office/powerpoint/2010/main" val="3022730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9D86-4B24-44C5-B048-DCB013B338D3}"/>
              </a:ext>
            </a:extLst>
          </p:cNvPr>
          <p:cNvSpPr>
            <a:spLocks noGrp="1"/>
          </p:cNvSpPr>
          <p:nvPr>
            <p:ph type="title"/>
          </p:nvPr>
        </p:nvSpPr>
        <p:spPr>
          <a:xfrm>
            <a:off x="650241" y="680720"/>
            <a:ext cx="7658524" cy="1151890"/>
          </a:xfrm>
        </p:spPr>
        <p:txBody>
          <a:bodyPr/>
          <a:lstStyle/>
          <a:p>
            <a:r>
              <a:rPr lang="en-US" dirty="0">
                <a:ea typeface="MS PGothic"/>
              </a:rPr>
              <a:t>Summary-What did we learn today?</a:t>
            </a:r>
            <a:endParaRPr lang="en-US" dirty="0"/>
          </a:p>
        </p:txBody>
      </p:sp>
      <p:sp>
        <p:nvSpPr>
          <p:cNvPr id="4" name="Text Placeholder 3">
            <a:extLst>
              <a:ext uri="{FF2B5EF4-FFF2-40B4-BE49-F238E27FC236}">
                <a16:creationId xmlns:a16="http://schemas.microsoft.com/office/drawing/2014/main" id="{94970AF0-04F7-4C8F-B9CC-6BE4610C2299}"/>
              </a:ext>
            </a:extLst>
          </p:cNvPr>
          <p:cNvSpPr>
            <a:spLocks noGrp="1"/>
          </p:cNvSpPr>
          <p:nvPr>
            <p:ph type="body" sz="half" idx="2"/>
          </p:nvPr>
        </p:nvSpPr>
        <p:spPr>
          <a:xfrm>
            <a:off x="650241" y="1305561"/>
            <a:ext cx="11387244" cy="4068763"/>
          </a:xfrm>
        </p:spPr>
        <p:txBody>
          <a:bodyPr/>
          <a:lstStyle/>
          <a:p>
            <a:pPr marL="457200" indent="-457200">
              <a:buFont typeface="Wingdings"/>
              <a:buChar char="Ø"/>
            </a:pPr>
            <a:endParaRPr lang="en-US" dirty="0"/>
          </a:p>
          <a:p>
            <a:pPr marL="457200" indent="-457200">
              <a:buFont typeface="Wingdings"/>
              <a:buChar char="Ø"/>
            </a:pPr>
            <a:endParaRPr lang="en-US"/>
          </a:p>
          <a:p>
            <a:pPr marL="457200" indent="-457200">
              <a:buFont typeface="Wingdings"/>
              <a:buChar char="Ø"/>
            </a:pPr>
            <a:endParaRPr lang="en-US" dirty="0"/>
          </a:p>
        </p:txBody>
      </p:sp>
      <p:sp>
        <p:nvSpPr>
          <p:cNvPr id="6" name="Text Placeholder 3">
            <a:extLst>
              <a:ext uri="{FF2B5EF4-FFF2-40B4-BE49-F238E27FC236}">
                <a16:creationId xmlns:a16="http://schemas.microsoft.com/office/drawing/2014/main" id="{0386B25F-4775-4A84-B126-6CE6AEBC6640}"/>
              </a:ext>
            </a:extLst>
          </p:cNvPr>
          <p:cNvSpPr txBox="1">
            <a:spLocks/>
          </p:cNvSpPr>
          <p:nvPr/>
        </p:nvSpPr>
        <p:spPr bwMode="auto">
          <a:xfrm>
            <a:off x="650241" y="1397001"/>
            <a:ext cx="10320444"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S PGothic" panose="020B0600070205080204" pitchFamily="34" charset="-128"/>
                <a:cs typeface="ＭＳ Ｐゴシック" pitchFamily="-107" charset="-128"/>
              </a:defRPr>
            </a:lvl1pPr>
            <a:lvl2pPr marL="457200" indent="0" algn="l" rtl="0" eaLnBrk="1" fontAlgn="base" hangingPunct="1">
              <a:spcBef>
                <a:spcPct val="20000"/>
              </a:spcBef>
              <a:spcAft>
                <a:spcPct val="0"/>
              </a:spcAft>
              <a:buFont typeface="Times" panose="02020603050405020304" pitchFamily="18" charset="0"/>
              <a:buNone/>
              <a:defRPr sz="1200">
                <a:solidFill>
                  <a:schemeClr val="tx1"/>
                </a:solidFill>
                <a:latin typeface="+mn-lt"/>
                <a:ea typeface="MS PGothic" panose="020B0600070205080204" pitchFamily="34" charset="-128"/>
                <a:cs typeface="ＭＳ Ｐゴシック" charset="0"/>
              </a:defRPr>
            </a:lvl2pPr>
            <a:lvl3pPr marL="914400" indent="0" algn="l" rtl="0" eaLnBrk="1" fontAlgn="base" hangingPunct="1">
              <a:spcBef>
                <a:spcPct val="20000"/>
              </a:spcBef>
              <a:spcAft>
                <a:spcPct val="0"/>
              </a:spcAft>
              <a:buNone/>
              <a:defRPr sz="1000">
                <a:solidFill>
                  <a:schemeClr val="tx1"/>
                </a:solidFill>
                <a:latin typeface="+mn-lt"/>
                <a:ea typeface="MS PGothic" panose="020B0600070205080204" pitchFamily="34" charset="-128"/>
                <a:cs typeface="ＭＳ Ｐゴシック" charset="0"/>
              </a:defRPr>
            </a:lvl3pPr>
            <a:lvl4pPr marL="1371600" indent="0" algn="l" rtl="0" eaLnBrk="1" fontAlgn="base" hangingPunct="1">
              <a:spcBef>
                <a:spcPct val="20000"/>
              </a:spcBef>
              <a:spcAft>
                <a:spcPct val="0"/>
              </a:spcAft>
              <a:buFont typeface="Times" panose="02020603050405020304" pitchFamily="18" charset="0"/>
              <a:buNone/>
              <a:defRPr sz="900">
                <a:solidFill>
                  <a:schemeClr val="tx1"/>
                </a:solidFill>
                <a:latin typeface="+mn-lt"/>
                <a:ea typeface="MS PGothic" panose="020B0600070205080204" pitchFamily="34" charset="-128"/>
                <a:cs typeface="ＭＳ Ｐゴシック" charset="0"/>
              </a:defRPr>
            </a:lvl4pPr>
            <a:lvl5pPr marL="1828800" indent="0" algn="l" rtl="0" eaLnBrk="1" fontAlgn="base" hangingPunct="1">
              <a:spcBef>
                <a:spcPct val="20000"/>
              </a:spcBef>
              <a:spcAft>
                <a:spcPct val="0"/>
              </a:spcAft>
              <a:buNone/>
              <a:defRPr sz="900">
                <a:solidFill>
                  <a:schemeClr val="tx1"/>
                </a:solidFill>
                <a:latin typeface="+mn-lt"/>
                <a:ea typeface="MS PGothic" panose="020B0600070205080204" pitchFamily="34" charset="-128"/>
                <a:cs typeface="ＭＳ Ｐゴシック" charset="0"/>
              </a:defRPr>
            </a:lvl5pPr>
            <a:lvl6pPr marL="2286000" indent="0" algn="l" rtl="0" eaLnBrk="1" fontAlgn="base" hangingPunct="1">
              <a:spcBef>
                <a:spcPct val="20000"/>
              </a:spcBef>
              <a:spcAft>
                <a:spcPct val="0"/>
              </a:spcAft>
              <a:buNone/>
              <a:defRPr sz="900">
                <a:solidFill>
                  <a:schemeClr val="tx1"/>
                </a:solidFill>
                <a:latin typeface="+mn-lt"/>
                <a:ea typeface="+mn-ea"/>
                <a:cs typeface="+mn-cs"/>
              </a:defRPr>
            </a:lvl6pPr>
            <a:lvl7pPr marL="2743200" indent="0" algn="l" rtl="0" eaLnBrk="1" fontAlgn="base" hangingPunct="1">
              <a:spcBef>
                <a:spcPct val="20000"/>
              </a:spcBef>
              <a:spcAft>
                <a:spcPct val="0"/>
              </a:spcAft>
              <a:buNone/>
              <a:defRPr sz="900">
                <a:solidFill>
                  <a:schemeClr val="tx1"/>
                </a:solidFill>
                <a:latin typeface="+mn-lt"/>
                <a:ea typeface="+mn-ea"/>
                <a:cs typeface="+mn-cs"/>
              </a:defRPr>
            </a:lvl7pPr>
            <a:lvl8pPr marL="3200400" indent="0" algn="l" rtl="0" eaLnBrk="1" fontAlgn="base" hangingPunct="1">
              <a:spcBef>
                <a:spcPct val="20000"/>
              </a:spcBef>
              <a:spcAft>
                <a:spcPct val="0"/>
              </a:spcAft>
              <a:buNone/>
              <a:defRPr sz="900">
                <a:solidFill>
                  <a:schemeClr val="tx1"/>
                </a:solidFill>
                <a:latin typeface="+mn-lt"/>
                <a:ea typeface="+mn-ea"/>
                <a:cs typeface="+mn-cs"/>
              </a:defRPr>
            </a:lvl8pPr>
            <a:lvl9pPr marL="3657600" indent="0" algn="l" rtl="0" eaLnBrk="1" fontAlgn="base" hangingPunct="1">
              <a:spcBef>
                <a:spcPct val="20000"/>
              </a:spcBef>
              <a:spcAft>
                <a:spcPct val="0"/>
              </a:spcAft>
              <a:buNone/>
              <a:defRPr sz="900">
                <a:solidFill>
                  <a:schemeClr val="tx1"/>
                </a:solidFill>
                <a:latin typeface="+mn-lt"/>
                <a:ea typeface="+mn-ea"/>
                <a:cs typeface="+mn-cs"/>
              </a:defRPr>
            </a:lvl9pPr>
          </a:lstStyle>
          <a:p>
            <a:pPr marL="342900" indent="-342900">
              <a:buFont typeface="Wingdings"/>
              <a:buChar char="Ø"/>
            </a:pPr>
            <a:r>
              <a:rPr lang="en-US" kern="0" dirty="0">
                <a:ea typeface="MS PGothic"/>
                <a:cs typeface="Arial"/>
              </a:rPr>
              <a:t>Taxes are required payments by both individuals and </a:t>
            </a:r>
          </a:p>
          <a:p>
            <a:r>
              <a:rPr lang="en-US" kern="0" dirty="0">
                <a:ea typeface="MS PGothic"/>
                <a:cs typeface="Arial"/>
              </a:rPr>
              <a:t>corporations to the federal, state and local governments</a:t>
            </a:r>
            <a:endParaRPr lang="en-US" kern="0" dirty="0">
              <a:ea typeface="+mn-lt"/>
              <a:cs typeface="+mn-lt"/>
            </a:endParaRPr>
          </a:p>
          <a:p>
            <a:pPr marL="342900" indent="-342900">
              <a:buFont typeface="Wingdings"/>
              <a:buChar char="Ø"/>
            </a:pPr>
            <a:r>
              <a:rPr lang="en-US" kern="0" dirty="0">
                <a:ea typeface="MS PGothic"/>
                <a:cs typeface="Arial"/>
              </a:rPr>
              <a:t>Taxes are mandatory </a:t>
            </a:r>
            <a:endParaRPr lang="en-US" dirty="0">
              <a:cs typeface="Arial"/>
            </a:endParaRPr>
          </a:p>
          <a:p>
            <a:pPr marL="342900" indent="-342900">
              <a:buFont typeface="Wingdings"/>
              <a:buChar char="Ø"/>
            </a:pPr>
            <a:r>
              <a:rPr lang="en-US" kern="0" dirty="0">
                <a:ea typeface="MS PGothic"/>
                <a:cs typeface="Arial"/>
              </a:rPr>
              <a:t>There are 5 filing statuses</a:t>
            </a:r>
            <a:endParaRPr lang="en-US" dirty="0"/>
          </a:p>
          <a:p>
            <a:pPr marL="342900" indent="-342900">
              <a:buFont typeface="Wingdings"/>
              <a:buChar char="Ø"/>
            </a:pPr>
            <a:r>
              <a:rPr lang="en-US" kern="0" dirty="0">
                <a:ea typeface="MS PGothic"/>
                <a:cs typeface="Arial"/>
              </a:rPr>
              <a:t>There are different types of taxes</a:t>
            </a:r>
          </a:p>
          <a:p>
            <a:pPr marL="342900" indent="-342900">
              <a:buFont typeface="Wingdings"/>
              <a:buChar char="Ø"/>
            </a:pPr>
            <a:r>
              <a:rPr lang="en-US" kern="0" dirty="0">
                <a:ea typeface="+mn-lt"/>
                <a:cs typeface="+mn-lt"/>
              </a:rPr>
              <a:t>We should file taxes in the end of the year </a:t>
            </a:r>
            <a:endParaRPr lang="en-US" kern="0" dirty="0">
              <a:ea typeface="MS PGothic"/>
              <a:cs typeface="Arial"/>
            </a:endParaRPr>
          </a:p>
          <a:p>
            <a:pPr marL="342900" indent="-342900">
              <a:buFont typeface="Wingdings"/>
              <a:buChar char="Ø"/>
            </a:pPr>
            <a:r>
              <a:rPr lang="en-US" kern="0" dirty="0">
                <a:ea typeface="MS PGothic"/>
                <a:cs typeface="Arial"/>
              </a:rPr>
              <a:t>Don't forget to bring your SS, ID card, and tax forms when</a:t>
            </a:r>
          </a:p>
          <a:p>
            <a:r>
              <a:rPr lang="en-US" kern="0" dirty="0">
                <a:ea typeface="MS PGothic"/>
                <a:cs typeface="Arial"/>
              </a:rPr>
              <a:t> preparing taxes  </a:t>
            </a:r>
            <a:endParaRPr lang="en-US"/>
          </a:p>
          <a:p>
            <a:pPr marL="342900" indent="-342900">
              <a:buFont typeface="Wingdings"/>
              <a:buChar char="Ø"/>
            </a:pPr>
            <a:r>
              <a:rPr lang="en-US" kern="0" dirty="0">
                <a:ea typeface="MS PGothic"/>
                <a:cs typeface="Arial"/>
              </a:rPr>
              <a:t>SSN and ITN are not the same</a:t>
            </a:r>
          </a:p>
          <a:p>
            <a:pPr marL="342900" indent="-342900">
              <a:buFont typeface="Wingdings"/>
              <a:buChar char="Ø"/>
            </a:pPr>
            <a:r>
              <a:rPr lang="en-US" kern="0" dirty="0">
                <a:ea typeface="MS PGothic"/>
                <a:cs typeface="Arial"/>
              </a:rPr>
              <a:t>There are specific requirements to be eligible for child tax credit</a:t>
            </a:r>
          </a:p>
          <a:p>
            <a:pPr marL="342900" indent="-342900">
              <a:buFont typeface="Wingdings"/>
              <a:buChar char="Ø"/>
            </a:pPr>
            <a:endParaRPr lang="en-US" kern="0" dirty="0">
              <a:ea typeface="MS PGothic"/>
              <a:cs typeface="Arial"/>
            </a:endParaRPr>
          </a:p>
          <a:p>
            <a:pPr marL="342900" indent="-342900">
              <a:buFont typeface="Wingdings"/>
              <a:buChar char="Ø"/>
            </a:pPr>
            <a:endParaRPr lang="en-US" kern="0" dirty="0">
              <a:ea typeface="MS PGothic"/>
              <a:cs typeface="Arial"/>
            </a:endParaRPr>
          </a:p>
          <a:p>
            <a:pPr marL="342900" indent="-342900">
              <a:buFont typeface="Wingdings"/>
              <a:buChar char="Ø"/>
            </a:pPr>
            <a:endParaRPr lang="en-US" kern="0" dirty="0">
              <a:ea typeface="MS PGothic"/>
              <a:cs typeface="Arial"/>
            </a:endParaRPr>
          </a:p>
        </p:txBody>
      </p:sp>
      <p:pic>
        <p:nvPicPr>
          <p:cNvPr id="8" name="Picture 8" descr="A picture containing diagram&#10;&#10;Description automatically generated">
            <a:extLst>
              <a:ext uri="{FF2B5EF4-FFF2-40B4-BE49-F238E27FC236}">
                <a16:creationId xmlns:a16="http://schemas.microsoft.com/office/drawing/2014/main" id="{1252B849-0F14-4DC0-B332-C6E8DF9265D3}"/>
              </a:ext>
            </a:extLst>
          </p:cNvPr>
          <p:cNvPicPr>
            <a:picLocks noChangeAspect="1"/>
          </p:cNvPicPr>
          <p:nvPr/>
        </p:nvPicPr>
        <p:blipFill>
          <a:blip r:embed="rId2"/>
          <a:stretch>
            <a:fillRect/>
          </a:stretch>
        </p:blipFill>
        <p:spPr>
          <a:xfrm>
            <a:off x="7936525" y="1392339"/>
            <a:ext cx="3868614" cy="2811921"/>
          </a:xfrm>
          <a:prstGeom prst="rect">
            <a:avLst/>
          </a:prstGeom>
        </p:spPr>
      </p:pic>
    </p:spTree>
    <p:extLst>
      <p:ext uri="{BB962C8B-B14F-4D97-AF65-F5344CB8AC3E}">
        <p14:creationId xmlns:p14="http://schemas.microsoft.com/office/powerpoint/2010/main" val="46215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86BB-7C0F-4EC3-B53A-908D15297DE1}"/>
              </a:ext>
            </a:extLst>
          </p:cNvPr>
          <p:cNvSpPr>
            <a:spLocks noGrp="1"/>
          </p:cNvSpPr>
          <p:nvPr>
            <p:ph type="title"/>
          </p:nvPr>
        </p:nvSpPr>
        <p:spPr/>
        <p:txBody>
          <a:bodyPr/>
          <a:lstStyle/>
          <a:p>
            <a:r>
              <a:rPr lang="en-US" dirty="0"/>
              <a:t>IRC Financial Services</a:t>
            </a:r>
          </a:p>
        </p:txBody>
      </p:sp>
      <p:pic>
        <p:nvPicPr>
          <p:cNvPr id="5" name="Picture 5" descr="A picture containing text, computer, person, computer&#10;&#10;Description automatically generated">
            <a:extLst>
              <a:ext uri="{FF2B5EF4-FFF2-40B4-BE49-F238E27FC236}">
                <a16:creationId xmlns:a16="http://schemas.microsoft.com/office/drawing/2014/main" id="{E1EFF47F-2D3F-4348-86A2-3C3BB6E0E607}"/>
              </a:ext>
            </a:extLst>
          </p:cNvPr>
          <p:cNvPicPr>
            <a:picLocks noGrp="1" noChangeAspect="1"/>
          </p:cNvPicPr>
          <p:nvPr>
            <p:ph idx="1"/>
          </p:nvPr>
        </p:nvPicPr>
        <p:blipFill>
          <a:blip r:embed="rId2"/>
          <a:stretch>
            <a:fillRect/>
          </a:stretch>
        </p:blipFill>
        <p:spPr>
          <a:xfrm>
            <a:off x="4723601" y="1380630"/>
            <a:ext cx="2919403" cy="1935797"/>
          </a:xfrm>
        </p:spPr>
      </p:pic>
      <p:sp>
        <p:nvSpPr>
          <p:cNvPr id="4" name="Text Placeholder 3">
            <a:extLst>
              <a:ext uri="{FF2B5EF4-FFF2-40B4-BE49-F238E27FC236}">
                <a16:creationId xmlns:a16="http://schemas.microsoft.com/office/drawing/2014/main" id="{26E19B1C-34C1-4FCB-9C12-D953FA70A647}"/>
              </a:ext>
            </a:extLst>
          </p:cNvPr>
          <p:cNvSpPr>
            <a:spLocks noGrp="1"/>
          </p:cNvSpPr>
          <p:nvPr>
            <p:ph type="body" sz="half" idx="2"/>
          </p:nvPr>
        </p:nvSpPr>
        <p:spPr/>
        <p:txBody>
          <a:bodyPr/>
          <a:lstStyle/>
          <a:p>
            <a:pPr marL="342900" indent="-342900">
              <a:buFont typeface="Arial" panose="020B0604020202020204" pitchFamily="34" charset="0"/>
              <a:buChar char="•"/>
            </a:pPr>
            <a:r>
              <a:rPr lang="en-US" sz="2400" dirty="0">
                <a:ea typeface="MS PGothic"/>
              </a:rPr>
              <a:t>Financial Classes</a:t>
            </a:r>
          </a:p>
          <a:p>
            <a:pPr marL="342900" indent="-342900">
              <a:buFont typeface="Arial" panose="020B0604020202020204" pitchFamily="34" charset="0"/>
              <a:buChar char="•"/>
            </a:pPr>
            <a:r>
              <a:rPr lang="en-US" sz="2400" dirty="0">
                <a:ea typeface="MS PGothic"/>
              </a:rPr>
              <a:t>Financial Coaching</a:t>
            </a:r>
          </a:p>
          <a:p>
            <a:pPr marL="342900" indent="-342900">
              <a:buFont typeface="Arial" panose="020B0604020202020204" pitchFamily="34" charset="0"/>
              <a:buChar char="•"/>
            </a:pPr>
            <a:r>
              <a:rPr lang="en-US" sz="2400" dirty="0">
                <a:ea typeface="MS PGothic"/>
              </a:rPr>
              <a:t>Free Tax Preparation</a:t>
            </a:r>
          </a:p>
          <a:p>
            <a:pPr marL="342900" indent="-342900">
              <a:buFont typeface="Arial" panose="020B0604020202020204" pitchFamily="34" charset="0"/>
              <a:buChar char="•"/>
            </a:pPr>
            <a:r>
              <a:rPr lang="en-US" sz="2400" dirty="0">
                <a:ea typeface="MS PGothic"/>
              </a:rPr>
              <a:t>Small Loans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ea typeface="MS PGothic"/>
              </a:rPr>
              <a:t>Get in contact with us!</a:t>
            </a:r>
          </a:p>
          <a:p>
            <a:pPr marL="800100" lvl="1" indent="-342900">
              <a:buFont typeface="Arial" panose="020B0604020202020204" pitchFamily="34" charset="0"/>
              <a:buChar char="•"/>
            </a:pPr>
            <a:r>
              <a:rPr lang="en-US" dirty="0">
                <a:ea typeface="MS PGothic"/>
              </a:rPr>
              <a:t> </a:t>
            </a:r>
            <a:r>
              <a:rPr lang="en-US" dirty="0">
                <a:ea typeface="MS PGothic"/>
                <a:hlinkClick r:id="rId3"/>
              </a:rPr>
              <a:t>Luis.AraqueConnolly@rescue.org</a:t>
            </a:r>
            <a:endParaRPr lang="en-US" dirty="0"/>
          </a:p>
          <a:p>
            <a:pPr marL="800100" lvl="1" indent="-342900">
              <a:buFont typeface="Arial" panose="020B0604020202020204" pitchFamily="34" charset="0"/>
              <a:buChar char="•"/>
            </a:pPr>
            <a:r>
              <a:rPr lang="en-US" dirty="0">
                <a:ea typeface="MS PGothic"/>
              </a:rPr>
              <a:t>+1 (212)-377-4757</a:t>
            </a:r>
          </a:p>
          <a:p>
            <a:pPr marL="800100" lvl="1" indent="-342900">
              <a:buFont typeface="Arial" panose="020B0604020202020204" pitchFamily="34" charset="0"/>
              <a:buChar char="•"/>
            </a:pPr>
            <a:endParaRPr lang="en-US" dirty="0"/>
          </a:p>
        </p:txBody>
      </p:sp>
      <p:pic>
        <p:nvPicPr>
          <p:cNvPr id="6" name="Picture 6" descr="A picture containing person, indoor, people&#10;&#10;Description automatically generated">
            <a:extLst>
              <a:ext uri="{FF2B5EF4-FFF2-40B4-BE49-F238E27FC236}">
                <a16:creationId xmlns:a16="http://schemas.microsoft.com/office/drawing/2014/main" id="{7ED90CC8-95F1-459A-BE47-7BFE0D6BEB3E}"/>
              </a:ext>
            </a:extLst>
          </p:cNvPr>
          <p:cNvPicPr>
            <a:picLocks noChangeAspect="1"/>
          </p:cNvPicPr>
          <p:nvPr/>
        </p:nvPicPr>
        <p:blipFill>
          <a:blip r:embed="rId4"/>
          <a:stretch>
            <a:fillRect/>
          </a:stretch>
        </p:blipFill>
        <p:spPr>
          <a:xfrm>
            <a:off x="8505644" y="1377890"/>
            <a:ext cx="2987615" cy="1945615"/>
          </a:xfrm>
          <a:prstGeom prst="rect">
            <a:avLst/>
          </a:prstGeom>
        </p:spPr>
      </p:pic>
      <p:pic>
        <p:nvPicPr>
          <p:cNvPr id="7" name="Picture 7" descr="A group of people posing for a photo&#10;&#10;Description automatically generated">
            <a:extLst>
              <a:ext uri="{FF2B5EF4-FFF2-40B4-BE49-F238E27FC236}">
                <a16:creationId xmlns:a16="http://schemas.microsoft.com/office/drawing/2014/main" id="{BF680A3B-50E4-4BBE-B6A2-F203625039B8}"/>
              </a:ext>
            </a:extLst>
          </p:cNvPr>
          <p:cNvPicPr>
            <a:picLocks noChangeAspect="1"/>
          </p:cNvPicPr>
          <p:nvPr/>
        </p:nvPicPr>
        <p:blipFill>
          <a:blip r:embed="rId5"/>
          <a:stretch>
            <a:fillRect/>
          </a:stretch>
        </p:blipFill>
        <p:spPr>
          <a:xfrm>
            <a:off x="6607834" y="3480527"/>
            <a:ext cx="2987615" cy="1938528"/>
          </a:xfrm>
          <a:prstGeom prst="rect">
            <a:avLst/>
          </a:prstGeom>
        </p:spPr>
      </p:pic>
    </p:spTree>
    <p:extLst>
      <p:ext uri="{BB962C8B-B14F-4D97-AF65-F5344CB8AC3E}">
        <p14:creationId xmlns:p14="http://schemas.microsoft.com/office/powerpoint/2010/main" val="655259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93F8D8-7923-4D8A-9133-BAFFD9A6F79B}"/>
              </a:ext>
            </a:extLst>
          </p:cNvPr>
          <p:cNvSpPr>
            <a:spLocks noGrp="1"/>
          </p:cNvSpPr>
          <p:nvPr>
            <p:ph type="title"/>
          </p:nvPr>
        </p:nvSpPr>
        <p:spPr>
          <a:xfrm>
            <a:off x="4876800" y="2667000"/>
            <a:ext cx="2438400" cy="762000"/>
          </a:xfrm>
        </p:spPr>
        <p:txBody>
          <a:bodyPr/>
          <a:lstStyle/>
          <a:p>
            <a:pPr>
              <a:defRPr/>
            </a:pPr>
            <a:r>
              <a:rPr lang="en-US" dirty="0"/>
              <a:t>Questions?</a:t>
            </a:r>
            <a:br>
              <a:rPr lang="en-US" dirty="0"/>
            </a:b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C8E81-A49A-4C0B-A037-3DC822487F8D}"/>
              </a:ext>
            </a:extLst>
          </p:cNvPr>
          <p:cNvSpPr>
            <a:spLocks noGrp="1"/>
          </p:cNvSpPr>
          <p:nvPr>
            <p:ph type="title"/>
          </p:nvPr>
        </p:nvSpPr>
        <p:spPr>
          <a:xfrm>
            <a:off x="558800" y="3868057"/>
            <a:ext cx="11074400" cy="1524000"/>
          </a:xfrm>
        </p:spPr>
        <p:txBody>
          <a:bodyPr/>
          <a:lstStyle/>
          <a:p>
            <a:pPr algn="ctr"/>
            <a:r>
              <a:rPr lang="en-US" dirty="0"/>
              <a:t>Understanding Taxes</a:t>
            </a:r>
          </a:p>
        </p:txBody>
      </p:sp>
    </p:spTree>
    <p:extLst>
      <p:ext uri="{BB962C8B-B14F-4D97-AF65-F5344CB8AC3E}">
        <p14:creationId xmlns:p14="http://schemas.microsoft.com/office/powerpoint/2010/main" val="798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A3D3D3-E14F-419A-87A1-7BCCC12E179B}"/>
              </a:ext>
            </a:extLst>
          </p:cNvPr>
          <p:cNvSpPr>
            <a:spLocks noChangeArrowheads="1"/>
          </p:cNvSpPr>
          <p:nvPr/>
        </p:nvSpPr>
        <p:spPr bwMode="auto">
          <a:xfrm>
            <a:off x="1828800" y="9144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2400" b="1">
              <a:solidFill>
                <a:srgbClr val="E3DFCC"/>
              </a:solidFill>
            </a:endParaRPr>
          </a:p>
        </p:txBody>
      </p:sp>
      <p:sp>
        <p:nvSpPr>
          <p:cNvPr id="10243" name="Title 12">
            <a:extLst>
              <a:ext uri="{FF2B5EF4-FFF2-40B4-BE49-F238E27FC236}">
                <a16:creationId xmlns:a16="http://schemas.microsoft.com/office/drawing/2014/main" id="{7BA3C0FF-ED74-4C29-A7E7-615A25316DE7}"/>
              </a:ext>
            </a:extLst>
          </p:cNvPr>
          <p:cNvSpPr>
            <a:spLocks noGrp="1" noChangeArrowheads="1"/>
          </p:cNvSpPr>
          <p:nvPr>
            <p:ph type="title"/>
          </p:nvPr>
        </p:nvSpPr>
        <p:spPr>
          <a:xfrm>
            <a:off x="1943100" y="190500"/>
            <a:ext cx="8305800" cy="1219200"/>
          </a:xfrm>
        </p:spPr>
        <p:txBody>
          <a:bodyPr/>
          <a:lstStyle/>
          <a:p>
            <a:pPr>
              <a:lnSpc>
                <a:spcPct val="150000"/>
              </a:lnSpc>
            </a:pPr>
            <a:r>
              <a:rPr lang="en-US" altLang="en-US" dirty="0">
                <a:ea typeface="MS PGothic"/>
              </a:rPr>
              <a:t> What are Taxes?</a:t>
            </a:r>
          </a:p>
        </p:txBody>
      </p:sp>
      <p:sp>
        <p:nvSpPr>
          <p:cNvPr id="10244" name="Content Placeholder 20">
            <a:extLst>
              <a:ext uri="{FF2B5EF4-FFF2-40B4-BE49-F238E27FC236}">
                <a16:creationId xmlns:a16="http://schemas.microsoft.com/office/drawing/2014/main" id="{B30017E5-2486-412F-B850-8C1753A45EA7}"/>
              </a:ext>
            </a:extLst>
          </p:cNvPr>
          <p:cNvSpPr>
            <a:spLocks noGrp="1" noChangeArrowheads="1"/>
          </p:cNvSpPr>
          <p:nvPr>
            <p:ph sz="half" idx="1"/>
          </p:nvPr>
        </p:nvSpPr>
        <p:spPr>
          <a:xfrm>
            <a:off x="1879600" y="1409700"/>
            <a:ext cx="8572500" cy="4648200"/>
          </a:xfrm>
        </p:spPr>
        <p:txBody>
          <a:bodyPr/>
          <a:lstStyle/>
          <a:p>
            <a:pPr marL="342900" indent="-342900">
              <a:lnSpc>
                <a:spcPct val="150000"/>
              </a:lnSpc>
              <a:buFont typeface="Arial" panose="020B0604020202020204" pitchFamily="34" charset="0"/>
              <a:buChar char="•"/>
            </a:pPr>
            <a:r>
              <a:rPr lang="en-US" dirty="0"/>
              <a:t>Did you pay taxes back home in your country?</a:t>
            </a:r>
          </a:p>
          <a:p>
            <a:pPr marL="342900" indent="-342900">
              <a:lnSpc>
                <a:spcPct val="150000"/>
              </a:lnSpc>
              <a:buFont typeface="Arial" panose="020B0604020202020204" pitchFamily="34" charset="0"/>
              <a:buChar char="•"/>
            </a:pPr>
            <a:r>
              <a:rPr lang="en-US" dirty="0"/>
              <a:t>What do taxes pay for?</a:t>
            </a:r>
          </a:p>
          <a:p>
            <a:pPr marL="342900" indent="-342900">
              <a:lnSpc>
                <a:spcPct val="150000"/>
              </a:lnSpc>
              <a:buFont typeface="Arial" panose="020B0604020202020204" pitchFamily="34" charset="0"/>
              <a:buChar char="•"/>
            </a:pPr>
            <a:r>
              <a:rPr lang="en-US" dirty="0"/>
              <a:t>What types of taxes do you pay?</a:t>
            </a:r>
          </a:p>
          <a:p>
            <a:pPr marL="342900" indent="-342900">
              <a:lnSpc>
                <a:spcPct val="150000"/>
              </a:lnSpc>
              <a:buFont typeface="Arial" panose="020B0604020202020204" pitchFamily="34" charset="0"/>
              <a:buChar char="•"/>
            </a:pPr>
            <a:endParaRPr lang="en-US" altLang="en-US" sz="2000" dirty="0"/>
          </a:p>
        </p:txBody>
      </p:sp>
      <p:cxnSp>
        <p:nvCxnSpPr>
          <p:cNvPr id="10245" name="Straight Connector 4">
            <a:extLst>
              <a:ext uri="{FF2B5EF4-FFF2-40B4-BE49-F238E27FC236}">
                <a16:creationId xmlns:a16="http://schemas.microsoft.com/office/drawing/2014/main" id="{6EEE4A56-CA51-4362-A406-20730393C206}"/>
              </a:ext>
            </a:extLst>
          </p:cNvPr>
          <p:cNvCxnSpPr>
            <a:cxnSpLocks noChangeShapeType="1"/>
          </p:cNvCxnSpPr>
          <p:nvPr/>
        </p:nvCxnSpPr>
        <p:spPr bwMode="auto">
          <a:xfrm rot="10800000" flipH="1">
            <a:off x="1943100" y="947738"/>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0F6D-6179-4FBC-A43A-F34CBD993B27}"/>
              </a:ext>
            </a:extLst>
          </p:cNvPr>
          <p:cNvSpPr>
            <a:spLocks noGrp="1"/>
          </p:cNvSpPr>
          <p:nvPr>
            <p:ph type="title"/>
          </p:nvPr>
        </p:nvSpPr>
        <p:spPr>
          <a:xfrm>
            <a:off x="1400355" y="569343"/>
            <a:ext cx="11074400" cy="1219200"/>
          </a:xfrm>
        </p:spPr>
        <p:txBody>
          <a:bodyPr/>
          <a:lstStyle/>
          <a:p>
            <a:r>
              <a:rPr lang="en-US" dirty="0">
                <a:ea typeface="MS PGothic"/>
              </a:rPr>
              <a:t>What are Taxes?</a:t>
            </a:r>
          </a:p>
          <a:p>
            <a:endParaRPr lang="en-US" b="1" dirty="0"/>
          </a:p>
        </p:txBody>
      </p:sp>
      <p:sp>
        <p:nvSpPr>
          <p:cNvPr id="3" name="Content Placeholder 2">
            <a:extLst>
              <a:ext uri="{FF2B5EF4-FFF2-40B4-BE49-F238E27FC236}">
                <a16:creationId xmlns:a16="http://schemas.microsoft.com/office/drawing/2014/main" id="{CD026D3C-4269-49E9-AB24-67F7D6778893}"/>
              </a:ext>
            </a:extLst>
          </p:cNvPr>
          <p:cNvSpPr>
            <a:spLocks noGrp="1"/>
          </p:cNvSpPr>
          <p:nvPr>
            <p:ph sz="half" idx="1"/>
          </p:nvPr>
        </p:nvSpPr>
        <p:spPr>
          <a:xfrm>
            <a:off x="422031" y="2127738"/>
            <a:ext cx="6766560" cy="3124200"/>
          </a:xfrm>
        </p:spPr>
        <p:txBody>
          <a:bodyPr/>
          <a:lstStyle/>
          <a:p>
            <a:pPr marL="457200" indent="-457200">
              <a:buFont typeface="Wingdings"/>
              <a:buChar char="Ø"/>
            </a:pPr>
            <a:r>
              <a:rPr lang="en-US" dirty="0">
                <a:ea typeface="+mn-lt"/>
                <a:cs typeface="+mn-lt"/>
              </a:rPr>
              <a:t>Taxes are required payments by both individuals and corporations to the federal, state and local governments</a:t>
            </a:r>
            <a:endParaRPr lang="en-US" dirty="0"/>
          </a:p>
        </p:txBody>
      </p:sp>
      <p:pic>
        <p:nvPicPr>
          <p:cNvPr id="5" name="Picture 5" descr="Text&#10;&#10;Description automatically generated">
            <a:extLst>
              <a:ext uri="{FF2B5EF4-FFF2-40B4-BE49-F238E27FC236}">
                <a16:creationId xmlns:a16="http://schemas.microsoft.com/office/drawing/2014/main" id="{52A13500-340D-44C3-9D7C-3D013FB4F030}"/>
              </a:ext>
            </a:extLst>
          </p:cNvPr>
          <p:cNvPicPr>
            <a:picLocks noChangeAspect="1"/>
          </p:cNvPicPr>
          <p:nvPr/>
        </p:nvPicPr>
        <p:blipFill>
          <a:blip r:embed="rId2"/>
          <a:stretch>
            <a:fillRect/>
          </a:stretch>
        </p:blipFill>
        <p:spPr>
          <a:xfrm>
            <a:off x="7373816" y="1623647"/>
            <a:ext cx="4595446" cy="3059723"/>
          </a:xfrm>
          <a:prstGeom prst="rect">
            <a:avLst/>
          </a:prstGeom>
        </p:spPr>
      </p:pic>
      <p:cxnSp>
        <p:nvCxnSpPr>
          <p:cNvPr id="4" name="Straight Connector 3">
            <a:extLst>
              <a:ext uri="{FF2B5EF4-FFF2-40B4-BE49-F238E27FC236}">
                <a16:creationId xmlns:a16="http://schemas.microsoft.com/office/drawing/2014/main" id="{F4E3EF7B-B792-413E-B2A9-12E815D2F47F}"/>
              </a:ext>
            </a:extLst>
          </p:cNvPr>
          <p:cNvCxnSpPr>
            <a:cxnSpLocks noChangeShapeType="1"/>
          </p:cNvCxnSpPr>
          <p:nvPr/>
        </p:nvCxnSpPr>
        <p:spPr bwMode="auto">
          <a:xfrm flipV="1">
            <a:off x="340947" y="1138450"/>
            <a:ext cx="6479876" cy="5750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768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EC23-FE9C-4EDE-A8B0-9DCBFB413FC4}"/>
              </a:ext>
            </a:extLst>
          </p:cNvPr>
          <p:cNvSpPr>
            <a:spLocks noGrp="1"/>
          </p:cNvSpPr>
          <p:nvPr>
            <p:ph type="title"/>
          </p:nvPr>
        </p:nvSpPr>
        <p:spPr>
          <a:xfrm>
            <a:off x="1199072" y="569343"/>
            <a:ext cx="11074400" cy="1219200"/>
          </a:xfrm>
        </p:spPr>
        <p:txBody>
          <a:bodyPr/>
          <a:lstStyle/>
          <a:p>
            <a:r>
              <a:rPr lang="en-US" dirty="0">
                <a:ea typeface="MS PGothic"/>
              </a:rPr>
              <a:t>Why is it important to pay Taxes?</a:t>
            </a:r>
            <a:endParaRPr lang="en-US" dirty="0"/>
          </a:p>
        </p:txBody>
      </p:sp>
      <p:sp>
        <p:nvSpPr>
          <p:cNvPr id="3" name="Content Placeholder 2">
            <a:extLst>
              <a:ext uri="{FF2B5EF4-FFF2-40B4-BE49-F238E27FC236}">
                <a16:creationId xmlns:a16="http://schemas.microsoft.com/office/drawing/2014/main" id="{D5A6FCEF-3111-4E0D-B50A-886A42E6C66D}"/>
              </a:ext>
            </a:extLst>
          </p:cNvPr>
          <p:cNvSpPr>
            <a:spLocks noGrp="1"/>
          </p:cNvSpPr>
          <p:nvPr>
            <p:ph sz="half" idx="1"/>
          </p:nvPr>
        </p:nvSpPr>
        <p:spPr>
          <a:xfrm>
            <a:off x="609600" y="1770743"/>
            <a:ext cx="5355771" cy="3410857"/>
          </a:xfrm>
        </p:spPr>
        <p:txBody>
          <a:bodyPr/>
          <a:lstStyle/>
          <a:p>
            <a:pPr marL="457200" indent="-457200">
              <a:buFont typeface="Wingdings"/>
              <a:buChar char="Ø"/>
            </a:pPr>
            <a:r>
              <a:rPr lang="en-US" dirty="0">
                <a:ea typeface="+mn-lt"/>
                <a:cs typeface="+mn-lt"/>
              </a:rPr>
              <a:t>Economic Growth</a:t>
            </a:r>
          </a:p>
          <a:p>
            <a:pPr marL="457200" indent="-457200">
              <a:buFont typeface="Wingdings"/>
              <a:buChar char="Ø"/>
            </a:pPr>
            <a:r>
              <a:rPr lang="en-US" dirty="0">
                <a:ea typeface="+mn-lt"/>
                <a:cs typeface="+mn-lt"/>
              </a:rPr>
              <a:t>Finance government programs </a:t>
            </a:r>
          </a:p>
          <a:p>
            <a:pPr marL="457200" indent="-457200">
              <a:buFont typeface="Wingdings"/>
              <a:buChar char="Ø"/>
            </a:pPr>
            <a:r>
              <a:rPr lang="en-US" dirty="0">
                <a:ea typeface="MS PGothic"/>
                <a:cs typeface="Arial"/>
              </a:rPr>
              <a:t>Support common resources</a:t>
            </a:r>
          </a:p>
          <a:p>
            <a:pPr marL="457200" indent="-457200">
              <a:buFont typeface="Wingdings"/>
              <a:buChar char="Ø"/>
            </a:pPr>
            <a:r>
              <a:rPr lang="en-US" dirty="0">
                <a:ea typeface="MS PGothic"/>
                <a:cs typeface="Arial"/>
              </a:rPr>
              <a:t>Immigration applications</a:t>
            </a:r>
          </a:p>
          <a:p>
            <a:endParaRPr lang="en-US" dirty="0">
              <a:ea typeface="MS PGothic"/>
              <a:cs typeface="Arial"/>
            </a:endParaRPr>
          </a:p>
          <a:p>
            <a:pPr marL="457200" indent="-457200">
              <a:buFont typeface="Wingdings"/>
              <a:buChar char="Ø"/>
            </a:pPr>
            <a:endParaRPr lang="en-US" dirty="0">
              <a:cs typeface="Arial"/>
            </a:endParaRPr>
          </a:p>
          <a:p>
            <a:pPr marL="457200" indent="-457200">
              <a:buFont typeface="Wingdings"/>
              <a:buChar char="Ø"/>
            </a:pPr>
            <a:endParaRPr lang="en-US" dirty="0">
              <a:cs typeface="Arial"/>
            </a:endParaRPr>
          </a:p>
        </p:txBody>
      </p:sp>
      <p:cxnSp>
        <p:nvCxnSpPr>
          <p:cNvPr id="5" name="Straight Connector 4">
            <a:extLst>
              <a:ext uri="{FF2B5EF4-FFF2-40B4-BE49-F238E27FC236}">
                <a16:creationId xmlns:a16="http://schemas.microsoft.com/office/drawing/2014/main" id="{A293145E-BDF2-4279-8F31-6032369FE001}"/>
              </a:ext>
            </a:extLst>
          </p:cNvPr>
          <p:cNvCxnSpPr>
            <a:cxnSpLocks noChangeShapeType="1"/>
          </p:cNvCxnSpPr>
          <p:nvPr/>
        </p:nvCxnSpPr>
        <p:spPr bwMode="auto">
          <a:xfrm rot="10800000" flipH="1">
            <a:off x="671626" y="1239092"/>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873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D0F4-E303-4AE2-BD64-EE823F263EA6}"/>
              </a:ext>
            </a:extLst>
          </p:cNvPr>
          <p:cNvSpPr>
            <a:spLocks noGrp="1"/>
          </p:cNvSpPr>
          <p:nvPr>
            <p:ph type="title"/>
          </p:nvPr>
        </p:nvSpPr>
        <p:spPr>
          <a:xfrm>
            <a:off x="609600" y="238332"/>
            <a:ext cx="11074400" cy="1219200"/>
          </a:xfrm>
        </p:spPr>
        <p:txBody>
          <a:bodyPr/>
          <a:lstStyle/>
          <a:p>
            <a:r>
              <a:rPr lang="en-US" dirty="0">
                <a:ea typeface="MS PGothic"/>
              </a:rPr>
              <a:t>Where do our Taxes go? </a:t>
            </a:r>
            <a:endParaRPr lang="en-US" dirty="0"/>
          </a:p>
        </p:txBody>
      </p:sp>
      <p:sp>
        <p:nvSpPr>
          <p:cNvPr id="3" name="Content Placeholder 2">
            <a:extLst>
              <a:ext uri="{FF2B5EF4-FFF2-40B4-BE49-F238E27FC236}">
                <a16:creationId xmlns:a16="http://schemas.microsoft.com/office/drawing/2014/main" id="{367AD794-5B33-4F0E-A7D8-926639F34A1C}"/>
              </a:ext>
            </a:extLst>
          </p:cNvPr>
          <p:cNvSpPr>
            <a:spLocks noGrp="1"/>
          </p:cNvSpPr>
          <p:nvPr>
            <p:ph sz="half" idx="1"/>
          </p:nvPr>
        </p:nvSpPr>
        <p:spPr>
          <a:xfrm>
            <a:off x="736600" y="1266929"/>
            <a:ext cx="4865914" cy="3475892"/>
          </a:xfrm>
        </p:spPr>
        <p:txBody>
          <a:bodyPr/>
          <a:lstStyle/>
          <a:p>
            <a:pPr marL="457200" indent="-457200">
              <a:buFont typeface="Wingdings"/>
              <a:buChar char="Ø"/>
            </a:pPr>
            <a:r>
              <a:rPr lang="en-US" dirty="0">
                <a:ea typeface="+mn-lt"/>
                <a:cs typeface="+mn-lt"/>
              </a:rPr>
              <a:t>Public libraries and parks.</a:t>
            </a:r>
          </a:p>
          <a:p>
            <a:pPr marL="457200" indent="-457200">
              <a:buFont typeface="Wingdings"/>
              <a:buChar char="Ø"/>
            </a:pPr>
            <a:r>
              <a:rPr lang="en-US" dirty="0">
                <a:ea typeface="+mn-lt"/>
                <a:cs typeface="+mn-lt"/>
              </a:rPr>
              <a:t>Roads</a:t>
            </a:r>
            <a:endParaRPr lang="en-US" dirty="0">
              <a:cs typeface="+mn-lt"/>
            </a:endParaRPr>
          </a:p>
          <a:p>
            <a:pPr marL="457200" indent="-457200">
              <a:buFont typeface="Wingdings"/>
              <a:buChar char="Ø"/>
            </a:pPr>
            <a:r>
              <a:rPr lang="en-US" dirty="0">
                <a:ea typeface="+mn-lt"/>
                <a:cs typeface="+mn-lt"/>
              </a:rPr>
              <a:t>Fire Department</a:t>
            </a:r>
          </a:p>
          <a:p>
            <a:pPr marL="457200" indent="-457200">
              <a:buFont typeface="Wingdings"/>
              <a:buChar char="Ø"/>
            </a:pPr>
            <a:r>
              <a:rPr lang="en-US" dirty="0">
                <a:ea typeface="+mn-lt"/>
                <a:cs typeface="+mn-lt"/>
              </a:rPr>
              <a:t>Police</a:t>
            </a:r>
          </a:p>
          <a:p>
            <a:pPr marL="457200" indent="-457200">
              <a:buFont typeface="Wingdings"/>
              <a:buChar char="Ø"/>
            </a:pPr>
            <a:r>
              <a:rPr lang="en-US" dirty="0">
                <a:ea typeface="MS PGothic"/>
                <a:cs typeface="Arial"/>
              </a:rPr>
              <a:t>Transportation</a:t>
            </a:r>
          </a:p>
          <a:p>
            <a:pPr marL="457200" indent="-457200">
              <a:buFont typeface="Wingdings"/>
              <a:buChar char="Ø"/>
            </a:pPr>
            <a:r>
              <a:rPr lang="en-US" dirty="0">
                <a:ea typeface="MS PGothic"/>
                <a:cs typeface="Arial"/>
              </a:rPr>
              <a:t>Medicaid/Medicare</a:t>
            </a:r>
            <a:endParaRPr lang="en-US" dirty="0">
              <a:cs typeface="Arial"/>
            </a:endParaRPr>
          </a:p>
          <a:p>
            <a:pPr marL="457200" indent="-457200">
              <a:buFont typeface="Wingdings"/>
              <a:buChar char="Ø"/>
            </a:pPr>
            <a:r>
              <a:rPr lang="en-US" dirty="0">
                <a:ea typeface="MS PGothic"/>
                <a:cs typeface="Arial"/>
              </a:rPr>
              <a:t>Veteran's benefits</a:t>
            </a:r>
            <a:endParaRPr lang="en-US" dirty="0">
              <a:cs typeface="Arial"/>
            </a:endParaRPr>
          </a:p>
          <a:p>
            <a:pPr marL="457200" indent="-457200">
              <a:buFont typeface="Wingdings"/>
              <a:buChar char="Ø"/>
            </a:pPr>
            <a:r>
              <a:rPr lang="en-US" dirty="0">
                <a:ea typeface="MS PGothic"/>
                <a:cs typeface="Arial"/>
              </a:rPr>
              <a:t>Education</a:t>
            </a:r>
            <a:endParaRPr lang="en-US" dirty="0">
              <a:cs typeface="Arial"/>
            </a:endParaRPr>
          </a:p>
          <a:p>
            <a:pPr marL="457200" indent="-457200">
              <a:buFont typeface="Wingdings"/>
              <a:buChar char="Ø"/>
            </a:pPr>
            <a:endParaRPr lang="en-US" dirty="0">
              <a:cs typeface="Arial"/>
            </a:endParaRPr>
          </a:p>
        </p:txBody>
      </p:sp>
      <p:pic>
        <p:nvPicPr>
          <p:cNvPr id="4" name="Picture 5">
            <a:extLst>
              <a:ext uri="{FF2B5EF4-FFF2-40B4-BE49-F238E27FC236}">
                <a16:creationId xmlns:a16="http://schemas.microsoft.com/office/drawing/2014/main" id="{A0226683-13D3-4AA2-94E5-4A548314123A}"/>
              </a:ext>
            </a:extLst>
          </p:cNvPr>
          <p:cNvPicPr>
            <a:picLocks noChangeAspect="1"/>
          </p:cNvPicPr>
          <p:nvPr/>
        </p:nvPicPr>
        <p:blipFill>
          <a:blip r:embed="rId2"/>
          <a:stretch>
            <a:fillRect/>
          </a:stretch>
        </p:blipFill>
        <p:spPr bwMode="auto">
          <a:xfrm>
            <a:off x="7762240" y="378020"/>
            <a:ext cx="3921760" cy="25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0203D6F-E30A-47B7-8E93-45CEE1087BA6}"/>
              </a:ext>
            </a:extLst>
          </p:cNvPr>
          <p:cNvPicPr>
            <a:picLocks noGrp="1" noChangeAspect="1"/>
          </p:cNvPicPr>
          <p:nvPr>
            <p:ph sz="half" idx="10"/>
          </p:nvPr>
        </p:nvPicPr>
        <p:blipFill>
          <a:blip r:embed="rId3"/>
          <a:stretch>
            <a:fillRect/>
          </a:stretch>
        </p:blipFill>
        <p:spPr>
          <a:xfrm>
            <a:off x="7985760" y="3157441"/>
            <a:ext cx="3698240" cy="2561590"/>
          </a:xfrm>
        </p:spPr>
      </p:pic>
      <p:pic>
        <p:nvPicPr>
          <p:cNvPr id="6" name="Picture 7" descr="A picture containing text, road, way, bus&#10;&#10;Description automatically generated">
            <a:extLst>
              <a:ext uri="{FF2B5EF4-FFF2-40B4-BE49-F238E27FC236}">
                <a16:creationId xmlns:a16="http://schemas.microsoft.com/office/drawing/2014/main" id="{05675F6B-0A33-4BE5-9ED1-FD8755EF0530}"/>
              </a:ext>
            </a:extLst>
          </p:cNvPr>
          <p:cNvPicPr>
            <a:picLocks noChangeAspect="1"/>
          </p:cNvPicPr>
          <p:nvPr/>
        </p:nvPicPr>
        <p:blipFill>
          <a:blip r:embed="rId4"/>
          <a:stretch>
            <a:fillRect/>
          </a:stretch>
        </p:blipFill>
        <p:spPr>
          <a:xfrm>
            <a:off x="5602514" y="1876646"/>
            <a:ext cx="2743200" cy="3104707"/>
          </a:xfrm>
          <a:prstGeom prst="rect">
            <a:avLst/>
          </a:prstGeom>
        </p:spPr>
      </p:pic>
      <p:cxnSp>
        <p:nvCxnSpPr>
          <p:cNvPr id="8" name="Straight Connector 7">
            <a:extLst>
              <a:ext uri="{FF2B5EF4-FFF2-40B4-BE49-F238E27FC236}">
                <a16:creationId xmlns:a16="http://schemas.microsoft.com/office/drawing/2014/main" id="{07D972D9-A1E1-4BE3-A3C4-78FFD8BE5077}"/>
              </a:ext>
            </a:extLst>
          </p:cNvPr>
          <p:cNvCxnSpPr>
            <a:cxnSpLocks noChangeShapeType="1"/>
          </p:cNvCxnSpPr>
          <p:nvPr/>
        </p:nvCxnSpPr>
        <p:spPr bwMode="auto">
          <a:xfrm flipV="1">
            <a:off x="182796" y="836526"/>
            <a:ext cx="6666782" cy="1437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7854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316AA5-9240-40C8-9B56-8A7286AF7A0E}"/>
              </a:ext>
            </a:extLst>
          </p:cNvPr>
          <p:cNvSpPr>
            <a:spLocks noChangeArrowheads="1"/>
          </p:cNvSpPr>
          <p:nvPr/>
        </p:nvSpPr>
        <p:spPr bwMode="auto">
          <a:xfrm>
            <a:off x="1828800" y="9144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2400" b="1">
              <a:solidFill>
                <a:srgbClr val="E3DFCC"/>
              </a:solidFill>
            </a:endParaRPr>
          </a:p>
        </p:txBody>
      </p:sp>
      <p:sp>
        <p:nvSpPr>
          <p:cNvPr id="12291" name="Title 12">
            <a:extLst>
              <a:ext uri="{FF2B5EF4-FFF2-40B4-BE49-F238E27FC236}">
                <a16:creationId xmlns:a16="http://schemas.microsoft.com/office/drawing/2014/main" id="{91F2C95D-D1D5-42B5-8DCC-33F2EBCCDBAA}"/>
              </a:ext>
            </a:extLst>
          </p:cNvPr>
          <p:cNvSpPr>
            <a:spLocks noGrp="1" noChangeArrowheads="1"/>
          </p:cNvSpPr>
          <p:nvPr>
            <p:ph type="title"/>
          </p:nvPr>
        </p:nvSpPr>
        <p:spPr>
          <a:xfrm>
            <a:off x="1943100" y="22488"/>
            <a:ext cx="8305800" cy="510911"/>
          </a:xfrm>
        </p:spPr>
        <p:txBody>
          <a:bodyPr/>
          <a:lstStyle/>
          <a:p>
            <a:r>
              <a:rPr lang="en-US" altLang="en-US" dirty="0">
                <a:latin typeface="Akzidenz Grotesk BE Super"/>
                <a:cs typeface="Arial" panose="020B0604020202020204" pitchFamily="34" charset="0"/>
              </a:rPr>
              <a:t>Types of Taxes</a:t>
            </a:r>
            <a:endParaRPr lang="en-US" altLang="en-US" dirty="0">
              <a:latin typeface="Arial" panose="020B0604020202020204" pitchFamily="34" charset="0"/>
              <a:cs typeface="Arial" panose="020B0604020202020204" pitchFamily="34" charset="0"/>
            </a:endParaRPr>
          </a:p>
        </p:txBody>
      </p:sp>
      <p:sp>
        <p:nvSpPr>
          <p:cNvPr id="12292" name="Content Placeholder 20">
            <a:extLst>
              <a:ext uri="{FF2B5EF4-FFF2-40B4-BE49-F238E27FC236}">
                <a16:creationId xmlns:a16="http://schemas.microsoft.com/office/drawing/2014/main" id="{CF8EA5FF-B6C1-4EBF-8A01-150E5852F2A9}"/>
              </a:ext>
            </a:extLst>
          </p:cNvPr>
          <p:cNvSpPr>
            <a:spLocks noGrp="1" noChangeArrowheads="1"/>
          </p:cNvSpPr>
          <p:nvPr>
            <p:ph sz="half" idx="1"/>
          </p:nvPr>
        </p:nvSpPr>
        <p:spPr>
          <a:xfrm>
            <a:off x="1790700" y="802173"/>
            <a:ext cx="8572500" cy="4487795"/>
          </a:xfrm>
        </p:spPr>
        <p:txBody>
          <a:bodyPr/>
          <a:lstStyle/>
          <a:p>
            <a:pPr>
              <a:lnSpc>
                <a:spcPct val="200000"/>
              </a:lnSpc>
              <a:buFont typeface="Wingdings" panose="05000000000000000000" pitchFamily="2" charset="2"/>
              <a:buChar char="Ø"/>
            </a:pPr>
            <a:r>
              <a:rPr lang="en-US" altLang="en-US" sz="2400" dirty="0">
                <a:cs typeface="ヒラギノ角ゴ Pro W3" charset="0"/>
              </a:rPr>
              <a:t>Income Tax</a:t>
            </a:r>
          </a:p>
          <a:p>
            <a:pPr>
              <a:lnSpc>
                <a:spcPct val="200000"/>
              </a:lnSpc>
              <a:buFont typeface="Wingdings" panose="05000000000000000000" pitchFamily="2" charset="2"/>
              <a:buChar char="Ø"/>
            </a:pPr>
            <a:r>
              <a:rPr lang="en-US" altLang="en-US" sz="2400" dirty="0">
                <a:cs typeface="ヒラギノ角ゴ Pro W3" charset="0"/>
              </a:rPr>
              <a:t>Social Security Tax </a:t>
            </a:r>
          </a:p>
          <a:p>
            <a:pPr>
              <a:lnSpc>
                <a:spcPct val="200000"/>
              </a:lnSpc>
              <a:buFont typeface="Wingdings" panose="05000000000000000000" pitchFamily="2" charset="2"/>
              <a:buChar char="Ø"/>
            </a:pPr>
            <a:r>
              <a:rPr lang="en-US" altLang="en-US" sz="2400" dirty="0">
                <a:cs typeface="ヒラギノ角ゴ Pro W3" charset="0"/>
              </a:rPr>
              <a:t>Medicare Tax</a:t>
            </a:r>
          </a:p>
          <a:p>
            <a:pPr>
              <a:lnSpc>
                <a:spcPct val="200000"/>
              </a:lnSpc>
              <a:buFont typeface="Wingdings" panose="05000000000000000000" pitchFamily="2" charset="2"/>
              <a:buChar char="Ø"/>
            </a:pPr>
            <a:r>
              <a:rPr lang="en-US" altLang="en-US" sz="2400" dirty="0">
                <a:cs typeface="ヒラギノ角ゴ Pro W3" charset="0"/>
              </a:rPr>
              <a:t>Property Tax</a:t>
            </a:r>
          </a:p>
          <a:p>
            <a:pPr>
              <a:lnSpc>
                <a:spcPct val="200000"/>
              </a:lnSpc>
              <a:buFont typeface="Wingdings" panose="05000000000000000000" pitchFamily="2" charset="2"/>
              <a:buChar char="Ø"/>
            </a:pPr>
            <a:r>
              <a:rPr lang="en-US" altLang="en-US" sz="2400" dirty="0">
                <a:cs typeface="ヒラギノ角ゴ Pro W3" charset="0"/>
              </a:rPr>
              <a:t>Consumption/Sales Tax</a:t>
            </a:r>
          </a:p>
          <a:p>
            <a:pPr>
              <a:lnSpc>
                <a:spcPct val="200000"/>
              </a:lnSpc>
              <a:buFont typeface="Wingdings" panose="05000000000000000000" pitchFamily="2" charset="2"/>
              <a:buChar char="Ø"/>
            </a:pPr>
            <a:r>
              <a:rPr lang="en-US" altLang="en-US" sz="2400" dirty="0">
                <a:cs typeface="ヒラギノ角ゴ Pro W3" charset="0"/>
              </a:rPr>
              <a:t>Federal vs. State vs. Local/NYC</a:t>
            </a:r>
          </a:p>
        </p:txBody>
      </p:sp>
      <p:cxnSp>
        <p:nvCxnSpPr>
          <p:cNvPr id="12293" name="Straight Connector 4">
            <a:extLst>
              <a:ext uri="{FF2B5EF4-FFF2-40B4-BE49-F238E27FC236}">
                <a16:creationId xmlns:a16="http://schemas.microsoft.com/office/drawing/2014/main" id="{CE4A165B-D33F-47FD-939F-D595E83D0C68}"/>
              </a:ext>
            </a:extLst>
          </p:cNvPr>
          <p:cNvCxnSpPr>
            <a:cxnSpLocks noChangeShapeType="1"/>
          </p:cNvCxnSpPr>
          <p:nvPr/>
        </p:nvCxnSpPr>
        <p:spPr bwMode="auto">
          <a:xfrm rot="10800000" flipH="1">
            <a:off x="1943100" y="667786"/>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a:extLst>
              <a:ext uri="{FF2B5EF4-FFF2-40B4-BE49-F238E27FC236}">
                <a16:creationId xmlns:a16="http://schemas.microsoft.com/office/drawing/2014/main" id="{0F398A4A-5EE5-9849-AFB9-CAD335A9CD9F}"/>
              </a:ext>
            </a:extLst>
          </p:cNvPr>
          <p:cNvPicPr>
            <a:picLocks noChangeAspect="1"/>
          </p:cNvPicPr>
          <p:nvPr/>
        </p:nvPicPr>
        <p:blipFill>
          <a:blip r:embed="rId3"/>
          <a:stretch>
            <a:fillRect/>
          </a:stretch>
        </p:blipFill>
        <p:spPr>
          <a:xfrm>
            <a:off x="5943920" y="1836934"/>
            <a:ext cx="4519475" cy="2673350"/>
          </a:xfrm>
          <a:prstGeom prst="rect">
            <a:avLst/>
          </a:prstGeom>
        </p:spPr>
      </p:pic>
    </p:spTree>
  </p:cSld>
  <p:clrMapOvr>
    <a:masterClrMapping/>
  </p:clrMapOvr>
</p:sld>
</file>

<file path=ppt/theme/theme1.xml><?xml version="1.0" encoding="utf-8"?>
<a:theme xmlns:a="http://schemas.openxmlformats.org/drawingml/2006/main" name="IRC_PP_cover_1">
  <a:themeElements>
    <a:clrScheme name="">
      <a:dk1>
        <a:srgbClr val="000000"/>
      </a:dk1>
      <a:lt1>
        <a:srgbClr val="FFFFFF"/>
      </a:lt1>
      <a:dk2>
        <a:srgbClr val="000000"/>
      </a:dk2>
      <a:lt2>
        <a:srgbClr val="808080"/>
      </a:lt2>
      <a:accent1>
        <a:srgbClr val="FDC82F"/>
      </a:accent1>
      <a:accent2>
        <a:srgbClr val="FDC82F"/>
      </a:accent2>
      <a:accent3>
        <a:srgbClr val="FFFFFF"/>
      </a:accent3>
      <a:accent4>
        <a:srgbClr val="000000"/>
      </a:accent4>
      <a:accent5>
        <a:srgbClr val="FEE0AD"/>
      </a:accent5>
      <a:accent6>
        <a:srgbClr val="E5B52A"/>
      </a:accent6>
      <a:hlink>
        <a:srgbClr val="BF6800"/>
      </a:hlink>
      <a:folHlink>
        <a:srgbClr val="5565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cover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cover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cover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cover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cover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cover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cover_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cover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cover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cover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cover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cover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C_PP_pages_white">
  <a:themeElements>
    <a:clrScheme name="IRC PPT Theme">
      <a:dk1>
        <a:sysClr val="windowText" lastClr="000000"/>
      </a:dk1>
      <a:lt1>
        <a:sysClr val="window" lastClr="FFFFFF"/>
      </a:lt1>
      <a:dk2>
        <a:srgbClr val="A5A5A5"/>
      </a:dk2>
      <a:lt2>
        <a:srgbClr val="FDC82F"/>
      </a:lt2>
      <a:accent1>
        <a:srgbClr val="000000"/>
      </a:accent1>
      <a:accent2>
        <a:srgbClr val="FFFFFF"/>
      </a:accent2>
      <a:accent3>
        <a:srgbClr val="9A9A9A"/>
      </a:accent3>
      <a:accent4>
        <a:srgbClr val="FDC82F"/>
      </a:accent4>
      <a:accent5>
        <a:srgbClr val="BF6828"/>
      </a:accent5>
      <a:accent6>
        <a:srgbClr val="FEDC44"/>
      </a:accent6>
      <a:hlink>
        <a:srgbClr val="BF6828"/>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page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pages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pages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pages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pages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pages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pages_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pages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pages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pages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pages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pages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1338</Words>
  <Application>Microsoft Office PowerPoint</Application>
  <PresentationFormat>Widescreen</PresentationFormat>
  <Paragraphs>177</Paragraphs>
  <Slides>35</Slides>
  <Notes>14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IRC_PP_cover_1</vt:lpstr>
      <vt:lpstr>IRC_PP_pages_white</vt:lpstr>
      <vt:lpstr>Taxes</vt:lpstr>
      <vt:lpstr>Luis Connolly, Financial Coach  International Rescue Committee</vt:lpstr>
      <vt:lpstr>Objectives</vt:lpstr>
      <vt:lpstr>Understanding Taxes</vt:lpstr>
      <vt:lpstr> What are Taxes?</vt:lpstr>
      <vt:lpstr>What are Taxes? </vt:lpstr>
      <vt:lpstr>Why is it important to pay Taxes?</vt:lpstr>
      <vt:lpstr>Where do our Taxes go? </vt:lpstr>
      <vt:lpstr>Types of Taxes</vt:lpstr>
      <vt:lpstr>How do I pay taxes?</vt:lpstr>
      <vt:lpstr>Payroll Employees-W4 Form </vt:lpstr>
      <vt:lpstr>W4 form – Part 1 and 2 </vt:lpstr>
      <vt:lpstr>W4 form – Part 3 and 4 </vt:lpstr>
      <vt:lpstr>Non-Payroll Employees-1099 Form</vt:lpstr>
      <vt:lpstr>Filing your Taxes</vt:lpstr>
      <vt:lpstr>Tax Filing deadline</vt:lpstr>
      <vt:lpstr>Who should file taxes?</vt:lpstr>
      <vt:lpstr>Asylum Seekers: Should you file taxes?  </vt:lpstr>
      <vt:lpstr>Child Tax Credit (CTC)</vt:lpstr>
      <vt:lpstr> Child Tax Credit Eligibility</vt:lpstr>
      <vt:lpstr>CTC – Refundable vs Non-Refundable credit example</vt:lpstr>
      <vt:lpstr>Advance child tax credit</vt:lpstr>
      <vt:lpstr>Filing Status </vt:lpstr>
      <vt:lpstr>Filing Status </vt:lpstr>
      <vt:lpstr>What documents do I need to bring?</vt:lpstr>
      <vt:lpstr>How To File Your Taxes</vt:lpstr>
      <vt:lpstr>What is an ITIN ?</vt:lpstr>
      <vt:lpstr>Differences between SSN and ITIN  </vt:lpstr>
      <vt:lpstr>How to apply for an ITIN?</vt:lpstr>
      <vt:lpstr>Form W-7 asks for the following information: </vt:lpstr>
      <vt:lpstr>Where to apply?</vt:lpstr>
      <vt:lpstr>How long does it take? </vt:lpstr>
      <vt:lpstr>Summary-What did we learn today?</vt:lpstr>
      <vt:lpstr>IRC Financial Services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Papa Ndiaye</dc:creator>
  <cp:lastModifiedBy>Maria Sigalas</cp:lastModifiedBy>
  <cp:revision>1031</cp:revision>
  <dcterms:created xsi:type="dcterms:W3CDTF">2021-07-19T18:36:51Z</dcterms:created>
  <dcterms:modified xsi:type="dcterms:W3CDTF">2022-03-09T15:27:16Z</dcterms:modified>
</cp:coreProperties>
</file>